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48" r:id="rId1"/>
    <p:sldMasterId id="2147484020" r:id="rId2"/>
    <p:sldMasterId id="2147484325" r:id="rId3"/>
    <p:sldMasterId id="2147484296" r:id="rId4"/>
  </p:sldMasterIdLst>
  <p:notesMasterIdLst>
    <p:notesMasterId r:id="rId19"/>
  </p:notesMasterIdLst>
  <p:handoutMasterIdLst>
    <p:handoutMasterId r:id="rId20"/>
  </p:handoutMasterIdLst>
  <p:sldIdLst>
    <p:sldId id="2147481551" r:id="rId5"/>
    <p:sldId id="2147481537" r:id="rId6"/>
    <p:sldId id="2147481538" r:id="rId7"/>
    <p:sldId id="2147481540" r:id="rId8"/>
    <p:sldId id="2147481541" r:id="rId9"/>
    <p:sldId id="2147481550" r:id="rId10"/>
    <p:sldId id="2147481553" r:id="rId11"/>
    <p:sldId id="2147481565" r:id="rId12"/>
    <p:sldId id="2147481545" r:id="rId13"/>
    <p:sldId id="2147481555" r:id="rId14"/>
    <p:sldId id="2147481542" r:id="rId15"/>
    <p:sldId id="2147481548" r:id="rId16"/>
    <p:sldId id="2147481549" r:id="rId17"/>
    <p:sldId id="301" r:id="rId18"/>
  </p:sldIdLst>
  <p:sldSz cx="12192000" cy="6858000"/>
  <p:notesSz cx="7099300" cy="10234613"/>
  <p:embeddedFontLst>
    <p:embeddedFont>
      <p:font typeface="Trade Gothic LT Com" panose="020B0403040303020004" pitchFamily="34" charset="77"/>
      <p:regular r:id="rId21"/>
      <p:bold r:id="rId22"/>
    </p:embeddedFont>
    <p:embeddedFont>
      <p:font typeface="Trade Gothic LT Com Bold 2" panose="020B0403040303020004" pitchFamily="34" charset="77"/>
      <p:bold r:id="rId23"/>
    </p:embeddedFont>
    <p:embeddedFont>
      <p:font typeface="Trade Gothic LT Com Cn" panose="020B0506040303020004" pitchFamily="34" charset="77"/>
      <p:regular r:id="rId24"/>
      <p:bold r:id="rId25"/>
    </p:embeddedFont>
    <p:embeddedFont>
      <p:font typeface="Trade Gothic LT Com Light" panose="020B0403040303020004" pitchFamily="34" charset="77"/>
      <p:regular r:id="rId26"/>
    </p:embeddedFont>
    <p:embeddedFont>
      <p:font typeface="Verdana" panose="020B0604030504040204" pitchFamily="34" charset="0"/>
      <p:regular r:id="rId27"/>
      <p:bold r:id="rId28"/>
      <p:italic r:id="rId29"/>
      <p:boldItalic r:id="rId30"/>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145"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29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435"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581"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5726" algn="l" defTabSz="457145" rtl="0" eaLnBrk="1" latinLnBrk="0" hangingPunct="1">
      <a:defRPr sz="2400" kern="1200">
        <a:solidFill>
          <a:schemeClr val="tx1"/>
        </a:solidFill>
        <a:latin typeface="Times" charset="0"/>
        <a:ea typeface="ＭＳ Ｐゴシック" charset="0"/>
        <a:cs typeface="ＭＳ Ｐゴシック" charset="0"/>
      </a:defRPr>
    </a:lvl6pPr>
    <a:lvl7pPr marL="2742871" algn="l" defTabSz="457145" rtl="0" eaLnBrk="1" latinLnBrk="0" hangingPunct="1">
      <a:defRPr sz="2400" kern="1200">
        <a:solidFill>
          <a:schemeClr val="tx1"/>
        </a:solidFill>
        <a:latin typeface="Times" charset="0"/>
        <a:ea typeface="ＭＳ Ｐゴシック" charset="0"/>
        <a:cs typeface="ＭＳ Ｐゴシック" charset="0"/>
      </a:defRPr>
    </a:lvl7pPr>
    <a:lvl8pPr marL="3200016" algn="l" defTabSz="457145" rtl="0" eaLnBrk="1" latinLnBrk="0" hangingPunct="1">
      <a:defRPr sz="2400" kern="1200">
        <a:solidFill>
          <a:schemeClr val="tx1"/>
        </a:solidFill>
        <a:latin typeface="Times" charset="0"/>
        <a:ea typeface="ＭＳ Ｐゴシック" charset="0"/>
        <a:cs typeface="ＭＳ Ｐゴシック" charset="0"/>
      </a:defRPr>
    </a:lvl8pPr>
    <a:lvl9pPr marL="3657161" algn="l" defTabSz="457145"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92" userDrawn="1">
          <p15:clr>
            <a:srgbClr val="A4A3A4"/>
          </p15:clr>
        </p15:guide>
        <p15:guide id="2" orient="horz" pos="3317" userDrawn="1">
          <p15:clr>
            <a:srgbClr val="A4A3A4"/>
          </p15:clr>
        </p15:guide>
        <p15:guide id="3" orient="horz" pos="1911" userDrawn="1">
          <p15:clr>
            <a:srgbClr val="A4A3A4"/>
          </p15:clr>
        </p15:guide>
        <p15:guide id="4" orient="horz" pos="2636" userDrawn="1">
          <p15:clr>
            <a:srgbClr val="A4A3A4"/>
          </p15:clr>
        </p15:guide>
        <p15:guide id="6" orient="horz" pos="3271" userDrawn="1">
          <p15:clr>
            <a:srgbClr val="A4A3A4"/>
          </p15:clr>
        </p15:guide>
        <p15:guide id="7" orient="horz" pos="4320" userDrawn="1">
          <p15:clr>
            <a:srgbClr val="A4A3A4"/>
          </p15:clr>
        </p15:guide>
        <p15:guide id="8" orient="horz" pos="1230" userDrawn="1">
          <p15:clr>
            <a:srgbClr val="A4A3A4"/>
          </p15:clr>
        </p15:guide>
        <p15:guide id="9" orient="horz" pos="1275" userDrawn="1">
          <p15:clr>
            <a:srgbClr val="A4A3A4"/>
          </p15:clr>
        </p15:guide>
        <p15:guide id="10" orient="horz" pos="595" userDrawn="1">
          <p15:clr>
            <a:srgbClr val="A4A3A4"/>
          </p15:clr>
        </p15:guide>
        <p15:guide id="11" orient="horz" pos="323" userDrawn="1">
          <p15:clr>
            <a:srgbClr val="A4A3A4"/>
          </p15:clr>
        </p15:guide>
        <p15:guide id="12" orient="horz" pos="1956" userDrawn="1">
          <p15:clr>
            <a:srgbClr val="A4A3A4"/>
          </p15:clr>
        </p15:guide>
        <p15:guide id="13" orient="horz" pos="3952" userDrawn="1">
          <p15:clr>
            <a:srgbClr val="A4A3A4"/>
          </p15:clr>
        </p15:guide>
        <p15:guide id="14" orient="horz" userDrawn="1">
          <p15:clr>
            <a:srgbClr val="A4A3A4"/>
          </p15:clr>
        </p15:guide>
        <p15:guide id="15" pos="1186" userDrawn="1">
          <p15:clr>
            <a:srgbClr val="A4A3A4"/>
          </p15:clr>
        </p15:guide>
        <p15:guide id="16" pos="332" userDrawn="1">
          <p15:clr>
            <a:srgbClr val="A4A3A4"/>
          </p15:clr>
        </p15:guide>
        <p15:guide id="17" pos="1240" userDrawn="1">
          <p15:clr>
            <a:srgbClr val="A4A3A4"/>
          </p15:clr>
        </p15:guide>
        <p15:guide id="18" pos="2094" userDrawn="1">
          <p15:clr>
            <a:srgbClr val="A4A3A4"/>
          </p15:clr>
        </p15:guide>
        <p15:guide id="19" pos="2147" userDrawn="1">
          <p15:clr>
            <a:srgbClr val="A4A3A4"/>
          </p15:clr>
        </p15:guide>
        <p15:guide id="20" pos="3046" userDrawn="1">
          <p15:clr>
            <a:srgbClr val="A4A3A4"/>
          </p15:clr>
        </p15:guide>
        <p15:guide id="21" pos="3953" userDrawn="1">
          <p15:clr>
            <a:srgbClr val="A4A3A4"/>
          </p15:clr>
        </p15:guide>
        <p15:guide id="22" pos="6675" userDrawn="1">
          <p15:clr>
            <a:srgbClr val="A4A3A4"/>
          </p15:clr>
        </p15:guide>
        <p15:guide id="23" pos="4861" userDrawn="1">
          <p15:clr>
            <a:srgbClr val="A4A3A4"/>
          </p15:clr>
        </p15:guide>
        <p15:guide id="24" pos="4815" userDrawn="1">
          <p15:clr>
            <a:srgbClr val="A4A3A4"/>
          </p15:clr>
        </p15:guide>
        <p15:guide id="25" pos="3908" userDrawn="1">
          <p15:clr>
            <a:srgbClr val="A4A3A4"/>
          </p15:clr>
        </p15:guide>
        <p15:guide id="26" pos="5768" userDrawn="1">
          <p15:clr>
            <a:srgbClr val="A4A3A4"/>
          </p15:clr>
        </p15:guide>
        <p15:guide id="27" pos="6623" userDrawn="1">
          <p15:clr>
            <a:srgbClr val="A4A3A4"/>
          </p15:clr>
        </p15:guide>
        <p15:guide id="28" pos="7537" userDrawn="1">
          <p15:clr>
            <a:srgbClr val="A4A3A4"/>
          </p15:clr>
        </p15:guide>
        <p15:guide id="29" pos="3001" userDrawn="1">
          <p15:clr>
            <a:srgbClr val="A4A3A4"/>
          </p15:clr>
        </p15:guide>
        <p15:guide id="30" pos="7680" userDrawn="1">
          <p15:clr>
            <a:srgbClr val="A4A3A4"/>
          </p15:clr>
        </p15:guide>
        <p15:guide id="31" pos="5722"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000001"/>
    <a:srgbClr val="47473C"/>
    <a:srgbClr val="E3E3E3"/>
    <a:srgbClr val="353B3C"/>
    <a:srgbClr val="E1E1E1"/>
    <a:srgbClr val="D1FF00"/>
    <a:srgbClr val="F2F2F2"/>
    <a:srgbClr val="388EAC"/>
    <a:srgbClr val="E7E6DC"/>
    <a:srgbClr val="A6B3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p:restoredTop sz="95360"/>
  </p:normalViewPr>
  <p:slideViewPr>
    <p:cSldViewPr snapToGrid="0">
      <p:cViewPr varScale="1">
        <p:scale>
          <a:sx n="102" d="100"/>
          <a:sy n="102" d="100"/>
        </p:scale>
        <p:origin x="1600" y="280"/>
      </p:cViewPr>
      <p:guideLst>
        <p:guide orient="horz" pos="2592"/>
        <p:guide orient="horz" pos="3317"/>
        <p:guide orient="horz" pos="1911"/>
        <p:guide orient="horz" pos="2636"/>
        <p:guide orient="horz" pos="3271"/>
        <p:guide orient="horz" pos="4320"/>
        <p:guide orient="horz" pos="1230"/>
        <p:guide orient="horz" pos="1275"/>
        <p:guide orient="horz" pos="595"/>
        <p:guide orient="horz" pos="323"/>
        <p:guide orient="horz" pos="1956"/>
        <p:guide orient="horz" pos="3952"/>
        <p:guide orient="horz"/>
        <p:guide pos="1186"/>
        <p:guide pos="332"/>
        <p:guide pos="1240"/>
        <p:guide pos="2094"/>
        <p:guide pos="2147"/>
        <p:guide pos="3046"/>
        <p:guide pos="3953"/>
        <p:guide pos="6675"/>
        <p:guide pos="4861"/>
        <p:guide pos="4815"/>
        <p:guide pos="3908"/>
        <p:guide pos="5768"/>
        <p:guide pos="6623"/>
        <p:guide pos="7537"/>
        <p:guide pos="3001"/>
        <p:guide pos="7680"/>
        <p:guide pos="5722"/>
      </p:guideLst>
    </p:cSldViewPr>
  </p:slideViewPr>
  <p:notesTextViewPr>
    <p:cViewPr>
      <p:scale>
        <a:sx n="1" d="1"/>
        <a:sy n="1" d="1"/>
      </p:scale>
      <p:origin x="0" y="0"/>
    </p:cViewPr>
  </p:notesTextViewPr>
  <p:sorterViewPr>
    <p:cViewPr>
      <p:scale>
        <a:sx n="139" d="100"/>
        <a:sy n="139" d="100"/>
      </p:scale>
      <p:origin x="0" y="0"/>
    </p:cViewPr>
  </p:sorter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ea typeface="+mn-ea"/>
                <a:cs typeface="+mn-cs"/>
              </a:defRPr>
            </a:lvl1pPr>
          </a:lstStyle>
          <a:p>
            <a:pPr>
              <a:defRPr/>
            </a:pPr>
            <a:endParaRPr lang="de-DE"/>
          </a:p>
        </p:txBody>
      </p:sp>
      <p:sp>
        <p:nvSpPr>
          <p:cNvPr id="6147"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ea typeface="+mn-ea"/>
                <a:cs typeface="+mn-cs"/>
              </a:defRPr>
            </a:lvl1pPr>
          </a:lstStyle>
          <a:p>
            <a:pPr>
              <a:defRPr/>
            </a:pPr>
            <a:endParaRPr lang="de-DE"/>
          </a:p>
        </p:txBody>
      </p:sp>
      <p:sp>
        <p:nvSpPr>
          <p:cNvPr id="6148"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ea typeface="+mn-ea"/>
                <a:cs typeface="+mn-cs"/>
              </a:defRPr>
            </a:lvl1pPr>
          </a:lstStyle>
          <a:p>
            <a:pPr>
              <a:defRPr/>
            </a:pPr>
            <a:endParaRPr lang="de-DE"/>
          </a:p>
        </p:txBody>
      </p:sp>
      <p:sp>
        <p:nvSpPr>
          <p:cNvPr id="6149"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98206E98-7301-1044-B8F4-C963DB5DCC49}" type="slidenum">
              <a:rPr lang="de-DE"/>
              <a:pPr>
                <a:defRPr/>
              </a:pPr>
              <a:t>‹Nr.›</a:t>
            </a:fld>
            <a:endParaRPr lang="de-DE"/>
          </a:p>
        </p:txBody>
      </p:sp>
    </p:spTree>
    <p:extLst>
      <p:ext uri="{BB962C8B-B14F-4D97-AF65-F5344CB8AC3E}">
        <p14:creationId xmlns:p14="http://schemas.microsoft.com/office/powerpoint/2010/main" val="1250923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ea typeface="+mn-ea"/>
                <a:cs typeface="+mn-cs"/>
              </a:defRPr>
            </a:lvl1pPr>
          </a:lstStyle>
          <a:p>
            <a:pPr>
              <a:defRPr/>
            </a:pPr>
            <a:endParaRPr lang="de-DE"/>
          </a:p>
        </p:txBody>
      </p:sp>
      <p:sp>
        <p:nvSpPr>
          <p:cNvPr id="819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ea typeface="+mn-ea"/>
                <a:cs typeface="+mn-cs"/>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946150" y="4860925"/>
            <a:ext cx="5284788"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ea typeface="+mn-ea"/>
                <a:cs typeface="+mn-cs"/>
              </a:defRPr>
            </a:lvl1pPr>
          </a:lstStyle>
          <a:p>
            <a:pPr>
              <a:defRPr/>
            </a:pPr>
            <a:endParaRPr lang="de-DE"/>
          </a:p>
        </p:txBody>
      </p:sp>
      <p:sp>
        <p:nvSpPr>
          <p:cNvPr id="819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ECC8A2CB-50D5-CA4C-A367-0F96CD3B16DA}" type="slidenum">
              <a:rPr lang="de-DE"/>
              <a:pPr>
                <a:defRPr/>
              </a:pPr>
              <a:t>‹Nr.›</a:t>
            </a:fld>
            <a:endParaRPr lang="de-DE"/>
          </a:p>
        </p:txBody>
      </p:sp>
    </p:spTree>
    <p:extLst>
      <p:ext uri="{BB962C8B-B14F-4D97-AF65-F5344CB8AC3E}">
        <p14:creationId xmlns:p14="http://schemas.microsoft.com/office/powerpoint/2010/main" val="389289710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145"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29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435"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581"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CC8A2CB-50D5-CA4C-A367-0F96CD3B16DA}" type="slidenum">
              <a:rPr lang="de-DE" smtClean="0"/>
              <a:pPr>
                <a:defRPr/>
              </a:pPr>
              <a:t>2</a:t>
            </a:fld>
            <a:endParaRPr lang="de-DE"/>
          </a:p>
        </p:txBody>
      </p:sp>
    </p:spTree>
    <p:extLst>
      <p:ext uri="{BB962C8B-B14F-4D97-AF65-F5344CB8AC3E}">
        <p14:creationId xmlns:p14="http://schemas.microsoft.com/office/powerpoint/2010/main" val="226305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CC8A2CB-50D5-CA4C-A367-0F96CD3B16DA}" type="slidenum">
              <a:rPr lang="de-DE" smtClean="0"/>
              <a:pPr>
                <a:defRPr/>
              </a:pPr>
              <a:t>5</a:t>
            </a:fld>
            <a:endParaRPr lang="de-DE"/>
          </a:p>
        </p:txBody>
      </p:sp>
    </p:spTree>
    <p:extLst>
      <p:ext uri="{BB962C8B-B14F-4D97-AF65-F5344CB8AC3E}">
        <p14:creationId xmlns:p14="http://schemas.microsoft.com/office/powerpoint/2010/main" val="391018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4AB85-48B1-DF60-1BBB-41D4C232EAA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F28EB0-D568-286F-7A92-63B6DDECC1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7E0952-718D-320E-D0C4-AA557BB827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026F840-2CA0-FF3E-1C65-7724A1CD7BD0}"/>
              </a:ext>
            </a:extLst>
          </p:cNvPr>
          <p:cNvSpPr>
            <a:spLocks noGrp="1"/>
          </p:cNvSpPr>
          <p:nvPr>
            <p:ph type="sldNum" sz="quarter" idx="5"/>
          </p:nvPr>
        </p:nvSpPr>
        <p:spPr/>
        <p:txBody>
          <a:bodyPr/>
          <a:lstStyle/>
          <a:p>
            <a:pPr>
              <a:defRPr/>
            </a:pPr>
            <a:fld id="{ECC8A2CB-50D5-CA4C-A367-0F96CD3B16DA}" type="slidenum">
              <a:rPr lang="de-DE" smtClean="0"/>
              <a:pPr>
                <a:defRPr/>
              </a:pPr>
              <a:t>6</a:t>
            </a:fld>
            <a:endParaRPr lang="de-DE"/>
          </a:p>
        </p:txBody>
      </p:sp>
    </p:spTree>
    <p:extLst>
      <p:ext uri="{BB962C8B-B14F-4D97-AF65-F5344CB8AC3E}">
        <p14:creationId xmlns:p14="http://schemas.microsoft.com/office/powerpoint/2010/main" val="222975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3B9E-D443-B724-4652-6AB29009959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CFE378-8938-5BE8-2CFF-5EC137DD714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341080-2CD0-1199-A6A1-522351D56CC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7B4DB47-A5DC-57DC-5270-43B850C8D8CD}"/>
              </a:ext>
            </a:extLst>
          </p:cNvPr>
          <p:cNvSpPr>
            <a:spLocks noGrp="1"/>
          </p:cNvSpPr>
          <p:nvPr>
            <p:ph type="sldNum" sz="quarter" idx="5"/>
          </p:nvPr>
        </p:nvSpPr>
        <p:spPr/>
        <p:txBody>
          <a:bodyPr/>
          <a:lstStyle/>
          <a:p>
            <a:pPr>
              <a:defRPr/>
            </a:pPr>
            <a:fld id="{ECC8A2CB-50D5-CA4C-A367-0F96CD3B16DA}" type="slidenum">
              <a:rPr lang="de-DE" smtClean="0"/>
              <a:pPr>
                <a:defRPr/>
              </a:pPr>
              <a:t>11</a:t>
            </a:fld>
            <a:endParaRPr lang="de-DE"/>
          </a:p>
        </p:txBody>
      </p:sp>
    </p:spTree>
    <p:extLst>
      <p:ext uri="{BB962C8B-B14F-4D97-AF65-F5344CB8AC3E}">
        <p14:creationId xmlns:p14="http://schemas.microsoft.com/office/powerpoint/2010/main" val="342555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9745D-7384-853B-27A2-EB7093893BC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4127BA-9513-F885-6717-94D5024774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9E7344-0F2B-BFF6-72A4-F9AD22C1AFB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CDAB1ED-E110-83C0-F7F2-0CB77DC5FA13}"/>
              </a:ext>
            </a:extLst>
          </p:cNvPr>
          <p:cNvSpPr>
            <a:spLocks noGrp="1"/>
          </p:cNvSpPr>
          <p:nvPr>
            <p:ph type="sldNum" sz="quarter" idx="5"/>
          </p:nvPr>
        </p:nvSpPr>
        <p:spPr/>
        <p:txBody>
          <a:bodyPr/>
          <a:lstStyle/>
          <a:p>
            <a:pPr>
              <a:defRPr/>
            </a:pPr>
            <a:fld id="{ECC8A2CB-50D5-CA4C-A367-0F96CD3B16DA}" type="slidenum">
              <a:rPr lang="de-DE" smtClean="0"/>
              <a:pPr>
                <a:defRPr/>
              </a:pPr>
              <a:t>12</a:t>
            </a:fld>
            <a:endParaRPr lang="de-DE"/>
          </a:p>
        </p:txBody>
      </p:sp>
    </p:spTree>
    <p:extLst>
      <p:ext uri="{BB962C8B-B14F-4D97-AF65-F5344CB8AC3E}">
        <p14:creationId xmlns:p14="http://schemas.microsoft.com/office/powerpoint/2010/main" val="195527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00D1-49F4-CA15-4508-1F7E7E4256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3CA3F7-9FA9-469E-D89F-31BD9B960B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8DF2D7-B960-EEE5-F8E2-0E5B4B3A654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8BD537E-848B-DC46-EDE7-9FB1D5070A64}"/>
              </a:ext>
            </a:extLst>
          </p:cNvPr>
          <p:cNvSpPr>
            <a:spLocks noGrp="1"/>
          </p:cNvSpPr>
          <p:nvPr>
            <p:ph type="sldNum" sz="quarter" idx="5"/>
          </p:nvPr>
        </p:nvSpPr>
        <p:spPr/>
        <p:txBody>
          <a:bodyPr/>
          <a:lstStyle/>
          <a:p>
            <a:pPr>
              <a:defRPr/>
            </a:pPr>
            <a:fld id="{ECC8A2CB-50D5-CA4C-A367-0F96CD3B16DA}" type="slidenum">
              <a:rPr lang="de-DE" smtClean="0"/>
              <a:pPr>
                <a:defRPr/>
              </a:pPr>
              <a:t>13</a:t>
            </a:fld>
            <a:endParaRPr lang="de-DE"/>
          </a:p>
        </p:txBody>
      </p:sp>
    </p:spTree>
    <p:extLst>
      <p:ext uri="{BB962C8B-B14F-4D97-AF65-F5344CB8AC3E}">
        <p14:creationId xmlns:p14="http://schemas.microsoft.com/office/powerpoint/2010/main" val="259854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mit Bild (1)">
    <p:spTree>
      <p:nvGrpSpPr>
        <p:cNvPr id="1" name=""/>
        <p:cNvGrpSpPr/>
        <p:nvPr/>
      </p:nvGrpSpPr>
      <p:grpSpPr>
        <a:xfrm>
          <a:off x="0" y="0"/>
          <a:ext cx="0" cy="0"/>
          <a:chOff x="0" y="0"/>
          <a:chExt cx="0" cy="0"/>
        </a:xfrm>
      </p:grpSpPr>
      <p:sp>
        <p:nvSpPr>
          <p:cNvPr id="9" name="Bildplatzhalter 18"/>
          <p:cNvSpPr>
            <a:spLocks noGrp="1"/>
          </p:cNvSpPr>
          <p:nvPr>
            <p:ph type="pic" sz="quarter" idx="19"/>
          </p:nvPr>
        </p:nvSpPr>
        <p:spPr>
          <a:xfrm>
            <a:off x="525600" y="943200"/>
            <a:ext cx="11448000" cy="5328000"/>
          </a:xfrm>
        </p:spPr>
        <p:txBody>
          <a:bodyPr/>
          <a:lstStyle>
            <a:lvl1pPr marL="93629" indent="0">
              <a:buNone/>
              <a:defRPr baseline="0"/>
            </a:lvl1pPr>
          </a:lstStyle>
          <a:p>
            <a:r>
              <a:rPr lang="de-DE"/>
              <a:t>Bild</a:t>
            </a:r>
          </a:p>
        </p:txBody>
      </p:sp>
      <p:sp>
        <p:nvSpPr>
          <p:cNvPr id="11" name="Titel 1"/>
          <p:cNvSpPr>
            <a:spLocks noGrp="1"/>
          </p:cNvSpPr>
          <p:nvPr>
            <p:ph type="title" hasCustomPrompt="1"/>
          </p:nvPr>
        </p:nvSpPr>
        <p:spPr>
          <a:xfrm>
            <a:off x="666000" y="3960000"/>
            <a:ext cx="5520265" cy="2170609"/>
          </a:xfrm>
          <a:solidFill>
            <a:schemeClr val="bg1"/>
          </a:solidFill>
        </p:spPr>
        <p:txBody>
          <a:bodyPr vert="horz" wrap="square" lIns="107987" tIns="93589" rIns="107987" bIns="935888" anchor="b" anchorCtr="0">
            <a:spAutoFit/>
          </a:bodyPr>
          <a:lstStyle>
            <a:lvl1pPr>
              <a:defRPr sz="4500" baseline="0">
                <a:solidFill>
                  <a:schemeClr val="tx1"/>
                </a:solidFill>
              </a:defRPr>
            </a:lvl1pPr>
          </a:lstStyle>
          <a:p>
            <a:r>
              <a:rPr lang="de-DE"/>
              <a:t>Titel Ein oder</a:t>
            </a:r>
            <a:br>
              <a:rPr lang="de-DE"/>
            </a:br>
            <a:r>
              <a:rPr lang="de-DE" err="1"/>
              <a:t>Zweilzeilig</a:t>
            </a:r>
            <a:endParaRPr lang="de-DE"/>
          </a:p>
        </p:txBody>
      </p:sp>
      <p:sp>
        <p:nvSpPr>
          <p:cNvPr id="7" name="Textplatzhalter 9"/>
          <p:cNvSpPr>
            <a:spLocks noGrp="1"/>
          </p:cNvSpPr>
          <p:nvPr>
            <p:ph type="body" sz="quarter" idx="16" hasCustomPrompt="1"/>
          </p:nvPr>
        </p:nvSpPr>
        <p:spPr>
          <a:xfrm>
            <a:off x="803412" y="5193204"/>
            <a:ext cx="5311469" cy="281951"/>
          </a:xfrm>
        </p:spPr>
        <p:txBody>
          <a:bodyPr tIns="0"/>
          <a:lstStyle>
            <a:lvl1pPr marL="0" indent="0">
              <a:buNone/>
              <a:defRPr baseline="0">
                <a:solidFill>
                  <a:schemeClr val="tx1"/>
                </a:solidFill>
              </a:defRPr>
            </a:lvl1pPr>
          </a:lstStyle>
          <a:p>
            <a:pPr lvl="0"/>
            <a:r>
              <a:rPr lang="de-DE"/>
              <a:t>Masteruntertitel</a:t>
            </a:r>
          </a:p>
        </p:txBody>
      </p:sp>
      <p:sp>
        <p:nvSpPr>
          <p:cNvPr id="8" name="Textplatzhalter 9"/>
          <p:cNvSpPr>
            <a:spLocks noGrp="1"/>
          </p:cNvSpPr>
          <p:nvPr>
            <p:ph type="body" sz="quarter" idx="17" hasCustomPrompt="1"/>
          </p:nvPr>
        </p:nvSpPr>
        <p:spPr>
          <a:xfrm>
            <a:off x="803412" y="5877280"/>
            <a:ext cx="5311469" cy="281951"/>
          </a:xfrm>
        </p:spPr>
        <p:txBody>
          <a:bodyPr tIns="0"/>
          <a:lstStyle>
            <a:lvl1pPr marL="0" indent="0">
              <a:buNone/>
              <a:defRPr baseline="0">
                <a:solidFill>
                  <a:schemeClr val="tx1"/>
                </a:solidFill>
              </a:defRPr>
            </a:lvl1pPr>
          </a:lstStyle>
          <a:p>
            <a:pPr lvl="0"/>
            <a:r>
              <a:rPr lang="de-DE"/>
              <a:t>Name | Ort, Datum (T.M.J)</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folie Bulletpoints (2)">
    <p:spTree>
      <p:nvGrpSpPr>
        <p:cNvPr id="1" name=""/>
        <p:cNvGrpSpPr/>
        <p:nvPr/>
      </p:nvGrpSpPr>
      <p:grpSpPr>
        <a:xfrm>
          <a:off x="0" y="0"/>
          <a:ext cx="0" cy="0"/>
          <a:chOff x="0" y="0"/>
          <a:chExt cx="0" cy="0"/>
        </a:xfrm>
      </p:grpSpPr>
      <p:sp>
        <p:nvSpPr>
          <p:cNvPr id="5" name="Inhaltsplatzhalter 2"/>
          <p:cNvSpPr>
            <a:spLocks noGrp="1"/>
          </p:cNvSpPr>
          <p:nvPr>
            <p:ph idx="1" hasCustomPrompt="1"/>
          </p:nvPr>
        </p:nvSpPr>
        <p:spPr>
          <a:xfrm>
            <a:off x="525599" y="1090800"/>
            <a:ext cx="10009879" cy="5182509"/>
          </a:xfrm>
        </p:spPr>
        <p:txBody>
          <a:bodyPr lIns="0" tIns="0" bIns="0"/>
          <a:lstStyle>
            <a:lvl1pPr marL="359957" marR="0" indent="-359957" algn="l" defTabSz="914290" rtl="0" eaLnBrk="0" fontAlgn="base" latinLnBrk="0" hangingPunct="0">
              <a:lnSpc>
                <a:spcPct val="120000"/>
              </a:lnSpc>
              <a:spcBef>
                <a:spcPts val="0"/>
              </a:spcBef>
              <a:spcAft>
                <a:spcPct val="0"/>
              </a:spcAft>
              <a:buClrTx/>
              <a:buSzTx/>
              <a:buFontTx/>
              <a:buChar char="."/>
              <a:tabLst/>
              <a:defRPr sz="2200" baseline="0">
                <a:latin typeface="Trade Gothic LT Com"/>
              </a:defRPr>
            </a:lvl1pPr>
            <a:lvl2pPr marL="541273" indent="-187303">
              <a:lnSpc>
                <a:spcPct val="130000"/>
              </a:lnSpc>
              <a:defRPr sz="1600" baseline="0"/>
            </a:lvl2pPr>
            <a:lvl3pPr marL="801592" indent="-176192">
              <a:lnSpc>
                <a:spcPct val="130000"/>
              </a:lnSpc>
              <a:defRPr sz="1600" baseline="0"/>
            </a:lvl3pPr>
          </a:lstStyle>
          <a:p>
            <a:pPr lvl="0"/>
            <a:r>
              <a:rPr lang="de-DE" err="1"/>
              <a:t>Bulletpoints</a:t>
            </a:r>
            <a:r>
              <a:rPr lang="de-DE"/>
              <a:t> 22pt / ZAB 1,2</a:t>
            </a:r>
          </a:p>
          <a:p>
            <a:pPr lvl="0"/>
            <a:endParaRPr lang="de-DE"/>
          </a:p>
        </p:txBody>
      </p:sp>
      <p:sp>
        <p:nvSpPr>
          <p:cNvPr id="7" name="Textplatzhalter 10">
            <a:extLst>
              <a:ext uri="{FF2B5EF4-FFF2-40B4-BE49-F238E27FC236}">
                <a16:creationId xmlns:a16="http://schemas.microsoft.com/office/drawing/2014/main" id="{7FB46D85-7289-3546-A9BF-3918B8F97BAF}"/>
              </a:ext>
            </a:extLst>
          </p:cNvPr>
          <p:cNvSpPr>
            <a:spLocks noGrp="1"/>
          </p:cNvSpPr>
          <p:nvPr>
            <p:ph type="body" sz="quarter" idx="10" hasCustomPrompt="1"/>
          </p:nvPr>
        </p:nvSpPr>
        <p:spPr>
          <a:xfrm>
            <a:off x="527390" y="512676"/>
            <a:ext cx="5664623" cy="432048"/>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88100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ssagechart/Fazitchart">
    <p:spTree>
      <p:nvGrpSpPr>
        <p:cNvPr id="1" name=""/>
        <p:cNvGrpSpPr/>
        <p:nvPr/>
      </p:nvGrpSpPr>
      <p:grpSpPr>
        <a:xfrm>
          <a:off x="0" y="0"/>
          <a:ext cx="0" cy="0"/>
          <a:chOff x="0" y="0"/>
          <a:chExt cx="0" cy="0"/>
        </a:xfrm>
      </p:grpSpPr>
      <p:sp>
        <p:nvSpPr>
          <p:cNvPr id="8" name="Textplatzhalter 15"/>
          <p:cNvSpPr>
            <a:spLocks noGrp="1"/>
          </p:cNvSpPr>
          <p:nvPr>
            <p:ph type="body" sz="quarter" idx="13" hasCustomPrompt="1"/>
          </p:nvPr>
        </p:nvSpPr>
        <p:spPr>
          <a:xfrm>
            <a:off x="525600" y="1090800"/>
            <a:ext cx="10008000" cy="1872431"/>
          </a:xfrm>
        </p:spPr>
        <p:txBody>
          <a:bodyPr lIns="0" tIns="0" rIns="0" bIns="0" anchor="t" anchorCtr="0"/>
          <a:lstStyle>
            <a:lvl1pPr marL="0" indent="0">
              <a:lnSpc>
                <a:spcPct val="80000"/>
              </a:lnSpc>
              <a:spcBef>
                <a:spcPts val="0"/>
              </a:spcBef>
              <a:buFontTx/>
              <a:buNone/>
              <a:defRPr sz="5000" b="1" i="0" baseline="0">
                <a:latin typeface="Trade Gothic LT Com Cn"/>
                <a:cs typeface="Trade Gothic LT Com Cn"/>
              </a:defRPr>
            </a:lvl1pPr>
          </a:lstStyle>
          <a:p>
            <a:pPr lvl="0"/>
            <a:r>
              <a:rPr lang="de-DE"/>
              <a:t>Aussagen- / </a:t>
            </a:r>
            <a:r>
              <a:rPr lang="de-DE" err="1"/>
              <a:t>Fazitchart</a:t>
            </a:r>
            <a:endParaRPr lang="de-DE"/>
          </a:p>
          <a:p>
            <a:pPr lvl="0"/>
            <a:r>
              <a:rPr lang="de-DE"/>
              <a:t>50 </a:t>
            </a:r>
            <a:r>
              <a:rPr lang="de-DE" err="1"/>
              <a:t>pt</a:t>
            </a:r>
            <a:r>
              <a:rPr lang="de-DE"/>
              <a:t> / 0,8 ZAB</a:t>
            </a:r>
          </a:p>
          <a:p>
            <a:pPr lvl="0"/>
            <a:r>
              <a:rPr lang="de-DE"/>
              <a:t>Maximal 5 Zeilen</a:t>
            </a:r>
          </a:p>
        </p:txBody>
      </p:sp>
      <p:sp>
        <p:nvSpPr>
          <p:cNvPr id="6" name="Textplatzhalter 10">
            <a:extLst>
              <a:ext uri="{FF2B5EF4-FFF2-40B4-BE49-F238E27FC236}">
                <a16:creationId xmlns:a16="http://schemas.microsoft.com/office/drawing/2014/main" id="{A514A3AC-F4C7-D946-B61A-20A98859E53E}"/>
              </a:ext>
            </a:extLst>
          </p:cNvPr>
          <p:cNvSpPr>
            <a:spLocks noGrp="1"/>
          </p:cNvSpPr>
          <p:nvPr>
            <p:ph type="body" sz="quarter" idx="10" hasCustomPrompt="1"/>
          </p:nvPr>
        </p:nvSpPr>
        <p:spPr>
          <a:xfrm>
            <a:off x="527390" y="512676"/>
            <a:ext cx="5664623" cy="432048"/>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49779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9" name="Textplatzhalter 10">
            <a:extLst>
              <a:ext uri="{FF2B5EF4-FFF2-40B4-BE49-F238E27FC236}">
                <a16:creationId xmlns:a16="http://schemas.microsoft.com/office/drawing/2014/main" id="{4FCB8439-B9D9-8945-9163-F404DEC20354}"/>
              </a:ext>
            </a:extLst>
          </p:cNvPr>
          <p:cNvSpPr>
            <a:spLocks noGrp="1"/>
          </p:cNvSpPr>
          <p:nvPr>
            <p:ph type="body" sz="quarter" idx="10" hasCustomPrompt="1"/>
          </p:nvPr>
        </p:nvSpPr>
        <p:spPr>
          <a:xfrm>
            <a:off x="0" y="0"/>
            <a:ext cx="12192000" cy="1110344"/>
          </a:xfrm>
        </p:spPr>
        <p:txBody>
          <a:bodyPr rIns="0" bIns="118786" anchor="b" anchorCtr="0"/>
          <a:lstStyle>
            <a:lvl1pPr marL="0" indent="0">
              <a:lnSpc>
                <a:spcPct val="100000"/>
              </a:lnSpc>
              <a:spcBef>
                <a:spcPts val="0"/>
              </a:spcBef>
              <a:buNone/>
              <a:defRPr sz="1800" baseline="0"/>
            </a:lvl1pPr>
          </a:lstStyle>
          <a:p>
            <a:pPr lvl="0"/>
            <a:r>
              <a:rPr lang="de-DE" dirty="0"/>
              <a:t>          Optionaler Header</a:t>
            </a:r>
          </a:p>
          <a:p>
            <a:pPr lvl="0"/>
            <a:r>
              <a:rPr lang="de-DE" dirty="0"/>
              <a:t>	</a:t>
            </a:r>
          </a:p>
        </p:txBody>
      </p:sp>
    </p:spTree>
    <p:extLst>
      <p:ext uri="{BB962C8B-B14F-4D97-AF65-F5344CB8AC3E}">
        <p14:creationId xmlns:p14="http://schemas.microsoft.com/office/powerpoint/2010/main" val="2510685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itidee">
    <p:spTree>
      <p:nvGrpSpPr>
        <p:cNvPr id="1" name=""/>
        <p:cNvGrpSpPr/>
        <p:nvPr/>
      </p:nvGrpSpPr>
      <p:grpSpPr>
        <a:xfrm>
          <a:off x="0" y="0"/>
          <a:ext cx="0" cy="0"/>
          <a:chOff x="0" y="0"/>
          <a:chExt cx="0" cy="0"/>
        </a:xfrm>
      </p:grpSpPr>
      <p:sp>
        <p:nvSpPr>
          <p:cNvPr id="7" name="Rechteck 6"/>
          <p:cNvSpPr/>
          <p:nvPr userDrawn="1"/>
        </p:nvSpPr>
        <p:spPr bwMode="auto">
          <a:xfrm>
            <a:off x="0" y="0"/>
            <a:ext cx="12192000" cy="6858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80000"/>
              </a:lnSpc>
              <a:spcBef>
                <a:spcPct val="0"/>
              </a:spcBef>
              <a:spcAft>
                <a:spcPct val="0"/>
              </a:spcAft>
              <a:buClrTx/>
              <a:buSzTx/>
              <a:buFontTx/>
              <a:buNone/>
              <a:tabLst/>
            </a:pPr>
            <a:r>
              <a:rPr lang="de-DE" sz="1200" b="0" i="0">
                <a:solidFill>
                  <a:srgbClr val="000000"/>
                </a:solidFill>
                <a:latin typeface="Lucida Grande"/>
                <a:ea typeface="Lucida Grande"/>
                <a:cs typeface="Lucida Grande"/>
              </a:rPr>
              <a:t>2_Leitidee</a:t>
            </a:r>
            <a:endParaRPr kumimoji="0" lang="de-DE" sz="1200" b="0" i="0" u="none" strike="noStrike" cap="none" normalizeH="0" baseline="0">
              <a:ln>
                <a:noFill/>
              </a:ln>
              <a:solidFill>
                <a:schemeClr val="tx1"/>
              </a:solidFill>
              <a:effectLst/>
              <a:latin typeface="Trade Gothic LT Com Light"/>
              <a:cs typeface="Trade Gothic LT Com Light"/>
            </a:endParaRPr>
          </a:p>
        </p:txBody>
      </p:sp>
      <p:sp>
        <p:nvSpPr>
          <p:cNvPr id="5" name="Titel 8"/>
          <p:cNvSpPr>
            <a:spLocks noGrp="1"/>
          </p:cNvSpPr>
          <p:nvPr>
            <p:ph type="title" hasCustomPrompt="1"/>
          </p:nvPr>
        </p:nvSpPr>
        <p:spPr>
          <a:xfrm>
            <a:off x="1966393" y="1952838"/>
            <a:ext cx="8568000" cy="1817164"/>
          </a:xfrm>
        </p:spPr>
        <p:txBody>
          <a:bodyPr lIns="0" rIns="0" bIns="0" anchor="t" anchorCtr="0">
            <a:noAutofit/>
          </a:bodyPr>
          <a:lstStyle>
            <a:lvl1pPr>
              <a:lnSpc>
                <a:spcPct val="90000"/>
              </a:lnSpc>
              <a:spcBef>
                <a:spcPts val="0"/>
              </a:spcBef>
              <a:defRPr sz="6500" cap="none" baseline="0">
                <a:solidFill>
                  <a:schemeClr val="bg1"/>
                </a:solidFill>
              </a:defRPr>
            </a:lvl1pPr>
          </a:lstStyle>
          <a:p>
            <a:r>
              <a:rPr lang="de-DE"/>
              <a:t>Leitidee 65 </a:t>
            </a:r>
            <a:r>
              <a:rPr lang="de-DE" err="1"/>
              <a:t>pt</a:t>
            </a:r>
            <a:r>
              <a:rPr lang="de-DE"/>
              <a:t> / </a:t>
            </a:r>
            <a:br>
              <a:rPr lang="de-DE"/>
            </a:br>
            <a:r>
              <a:rPr lang="de-DE"/>
              <a:t>ZAB 0,9</a:t>
            </a:r>
          </a:p>
        </p:txBody>
      </p:sp>
    </p:spTree>
    <p:extLst>
      <p:ext uri="{BB962C8B-B14F-4D97-AF65-F5344CB8AC3E}">
        <p14:creationId xmlns:p14="http://schemas.microsoft.com/office/powerpoint/2010/main" val="219919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Bild">
    <p:spTree>
      <p:nvGrpSpPr>
        <p:cNvPr id="1" name=""/>
        <p:cNvGrpSpPr/>
        <p:nvPr/>
      </p:nvGrpSpPr>
      <p:grpSpPr>
        <a:xfrm>
          <a:off x="0" y="0"/>
          <a:ext cx="0" cy="0"/>
          <a:chOff x="0" y="0"/>
          <a:chExt cx="0" cy="0"/>
        </a:xfrm>
      </p:grpSpPr>
      <p:sp>
        <p:nvSpPr>
          <p:cNvPr id="9" name="Bildplatzhalter 4"/>
          <p:cNvSpPr>
            <a:spLocks noGrp="1"/>
          </p:cNvSpPr>
          <p:nvPr>
            <p:ph type="pic" sz="quarter" idx="13"/>
          </p:nvPr>
        </p:nvSpPr>
        <p:spPr>
          <a:xfrm>
            <a:off x="527055" y="942976"/>
            <a:ext cx="11448000" cy="5330824"/>
          </a:xfrm>
          <a:prstGeom prst="rect">
            <a:avLst/>
          </a:prstGeom>
          <a:noFill/>
        </p:spPr>
        <p:txBody>
          <a:bodyPr/>
          <a:lstStyle>
            <a:lvl1pPr marL="93629" indent="0">
              <a:buNone/>
              <a:defRPr/>
            </a:lvl1pPr>
          </a:lstStyle>
          <a:p>
            <a:endParaRPr lang="de-DE"/>
          </a:p>
        </p:txBody>
      </p:sp>
      <p:sp>
        <p:nvSpPr>
          <p:cNvPr id="5" name="Textplatzhalter 10">
            <a:extLst>
              <a:ext uri="{FF2B5EF4-FFF2-40B4-BE49-F238E27FC236}">
                <a16:creationId xmlns:a16="http://schemas.microsoft.com/office/drawing/2014/main" id="{C624A695-7E77-C14C-B60B-6DA59570EB94}"/>
              </a:ext>
            </a:extLst>
          </p:cNvPr>
          <p:cNvSpPr>
            <a:spLocks noGrp="1"/>
          </p:cNvSpPr>
          <p:nvPr>
            <p:ph type="body" sz="quarter" idx="10" hasCustomPrompt="1"/>
          </p:nvPr>
        </p:nvSpPr>
        <p:spPr>
          <a:xfrm>
            <a:off x="527379" y="512676"/>
            <a:ext cx="5688000"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84903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Bild mit Text">
    <p:spTree>
      <p:nvGrpSpPr>
        <p:cNvPr id="1" name=""/>
        <p:cNvGrpSpPr/>
        <p:nvPr/>
      </p:nvGrpSpPr>
      <p:grpSpPr>
        <a:xfrm>
          <a:off x="0" y="0"/>
          <a:ext cx="0" cy="0"/>
          <a:chOff x="0" y="0"/>
          <a:chExt cx="0" cy="0"/>
        </a:xfrm>
      </p:grpSpPr>
      <p:sp>
        <p:nvSpPr>
          <p:cNvPr id="4" name="Bildplatzhalter 4"/>
          <p:cNvSpPr>
            <a:spLocks noGrp="1"/>
          </p:cNvSpPr>
          <p:nvPr>
            <p:ph type="pic" sz="quarter" idx="13"/>
          </p:nvPr>
        </p:nvSpPr>
        <p:spPr>
          <a:xfrm>
            <a:off x="527055" y="942979"/>
            <a:ext cx="11448000" cy="4248000"/>
          </a:xfrm>
          <a:prstGeom prst="rect">
            <a:avLst/>
          </a:prstGeom>
          <a:noFill/>
        </p:spPr>
        <p:txBody>
          <a:bodyPr/>
          <a:lstStyle>
            <a:lvl1pPr marL="93629" indent="0">
              <a:buNone/>
              <a:defRPr/>
            </a:lvl1pPr>
          </a:lstStyle>
          <a:p>
            <a:endParaRPr lang="de-DE"/>
          </a:p>
        </p:txBody>
      </p:sp>
      <p:sp>
        <p:nvSpPr>
          <p:cNvPr id="9" name="Textplatzhalter 10">
            <a:extLst>
              <a:ext uri="{FF2B5EF4-FFF2-40B4-BE49-F238E27FC236}">
                <a16:creationId xmlns:a16="http://schemas.microsoft.com/office/drawing/2014/main" id="{DE7D63A7-1323-AA41-86C0-2694C22A3CB6}"/>
              </a:ext>
            </a:extLst>
          </p:cNvPr>
          <p:cNvSpPr>
            <a:spLocks noGrp="1"/>
          </p:cNvSpPr>
          <p:nvPr>
            <p:ph type="body" sz="quarter" idx="10" hasCustomPrompt="1"/>
          </p:nvPr>
        </p:nvSpPr>
        <p:spPr>
          <a:xfrm>
            <a:off x="527379" y="512676"/>
            <a:ext cx="5688000"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1" name="Textplatzhalter 10">
            <a:extLst>
              <a:ext uri="{FF2B5EF4-FFF2-40B4-BE49-F238E27FC236}">
                <a16:creationId xmlns:a16="http://schemas.microsoft.com/office/drawing/2014/main" id="{AAF66339-315D-0A47-B3D9-3B7CEE5E689A}"/>
              </a:ext>
            </a:extLst>
          </p:cNvPr>
          <p:cNvSpPr>
            <a:spLocks noGrp="1"/>
          </p:cNvSpPr>
          <p:nvPr>
            <p:ph type="body" sz="quarter" idx="34" hasCustomPrompt="1"/>
          </p:nvPr>
        </p:nvSpPr>
        <p:spPr>
          <a:xfrm>
            <a:off x="527384" y="6093300"/>
            <a:ext cx="5664629" cy="130615"/>
          </a:xfrm>
          <a:noFill/>
          <a:ln>
            <a:noFill/>
          </a:ln>
        </p:spPr>
        <p:txBody>
          <a:bodyPr vert="horz" wrap="square" lIns="107987" tIns="0" rIns="71991" bIns="0" numCol="1" anchor="t" anchorCtr="0" compatLnSpc="1">
            <a:prstTxWarp prst="textNoShape">
              <a:avLst/>
            </a:prstTxWarp>
          </a:bodyPr>
          <a:lstStyle>
            <a:lvl1pPr>
              <a:defRPr lang="de-DE" sz="800" dirty="0"/>
            </a:lvl1pPr>
          </a:lstStyle>
          <a:p>
            <a:pPr marL="0" lvl="0" indent="0">
              <a:lnSpc>
                <a:spcPct val="100000"/>
              </a:lnSpc>
              <a:spcBef>
                <a:spcPts val="0"/>
              </a:spcBef>
              <a:buFontTx/>
              <a:buNone/>
            </a:pPr>
            <a:r>
              <a:rPr lang="de-DE"/>
              <a:t>Hier ist Platz für eine Quellenangabe</a:t>
            </a:r>
          </a:p>
        </p:txBody>
      </p:sp>
      <p:sp>
        <p:nvSpPr>
          <p:cNvPr id="8" name="Textplatzhalter 10">
            <a:extLst>
              <a:ext uri="{FF2B5EF4-FFF2-40B4-BE49-F238E27FC236}">
                <a16:creationId xmlns:a16="http://schemas.microsoft.com/office/drawing/2014/main" id="{C1A5B431-0B69-FE42-914A-BC2F16858F7F}"/>
              </a:ext>
            </a:extLst>
          </p:cNvPr>
          <p:cNvSpPr>
            <a:spLocks noGrp="1"/>
          </p:cNvSpPr>
          <p:nvPr>
            <p:ph type="body" sz="quarter" idx="41" hasCustomPrompt="1"/>
          </p:nvPr>
        </p:nvSpPr>
        <p:spPr>
          <a:xfrm>
            <a:off x="527381" y="5265204"/>
            <a:ext cx="5687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Tree>
    <p:extLst>
      <p:ext uri="{BB962C8B-B14F-4D97-AF65-F5344CB8AC3E}">
        <p14:creationId xmlns:p14="http://schemas.microsoft.com/office/powerpoint/2010/main" val="319182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1)">
    <p:spTree>
      <p:nvGrpSpPr>
        <p:cNvPr id="1" name=""/>
        <p:cNvGrpSpPr/>
        <p:nvPr/>
      </p:nvGrpSpPr>
      <p:grpSpPr>
        <a:xfrm>
          <a:off x="0" y="0"/>
          <a:ext cx="0" cy="0"/>
          <a:chOff x="0" y="0"/>
          <a:chExt cx="0" cy="0"/>
        </a:xfrm>
      </p:grpSpPr>
      <p:sp>
        <p:nvSpPr>
          <p:cNvPr id="12" name="Bildplatzhalter 4"/>
          <p:cNvSpPr>
            <a:spLocks noGrp="1"/>
          </p:cNvSpPr>
          <p:nvPr>
            <p:ph type="pic" sz="quarter" idx="10" hasCustomPrompt="1"/>
          </p:nvPr>
        </p:nvSpPr>
        <p:spPr>
          <a:xfrm>
            <a:off x="527380" y="942978"/>
            <a:ext cx="5688000" cy="4247996"/>
          </a:xfrm>
        </p:spPr>
        <p:txBody>
          <a:bodyPr/>
          <a:lstStyle>
            <a:lvl1pPr marL="93629" indent="0">
              <a:buNone/>
              <a:defRPr sz="1200"/>
            </a:lvl1pPr>
          </a:lstStyle>
          <a:p>
            <a:r>
              <a:rPr lang="de-DE"/>
              <a:t>Platzhalter Bild</a:t>
            </a:r>
          </a:p>
          <a:p>
            <a:endParaRPr lang="de-DE"/>
          </a:p>
        </p:txBody>
      </p:sp>
      <p:sp>
        <p:nvSpPr>
          <p:cNvPr id="14" name="Bildplatzhalter 4"/>
          <p:cNvSpPr>
            <a:spLocks noGrp="1"/>
          </p:cNvSpPr>
          <p:nvPr>
            <p:ph type="pic" sz="quarter" idx="12" hasCustomPrompt="1"/>
          </p:nvPr>
        </p:nvSpPr>
        <p:spPr>
          <a:xfrm>
            <a:off x="6288617" y="942975"/>
            <a:ext cx="5688000" cy="4247996"/>
          </a:xfrm>
        </p:spPr>
        <p:txBody>
          <a:bodyPr/>
          <a:lstStyle>
            <a:lvl1pPr marL="93629" indent="0">
              <a:buNone/>
              <a:defRPr sz="1200"/>
            </a:lvl1pPr>
          </a:lstStyle>
          <a:p>
            <a:r>
              <a:rPr lang="de-DE"/>
              <a:t>Platzhalter Bild</a:t>
            </a:r>
          </a:p>
          <a:p>
            <a:endParaRPr lang="de-DE"/>
          </a:p>
        </p:txBody>
      </p:sp>
      <p:sp>
        <p:nvSpPr>
          <p:cNvPr id="11" name="Textplatzhalter 10"/>
          <p:cNvSpPr>
            <a:spLocks noGrp="1"/>
          </p:cNvSpPr>
          <p:nvPr>
            <p:ph type="body" sz="quarter" idx="32" hasCustomPrompt="1"/>
          </p:nvPr>
        </p:nvSpPr>
        <p:spPr>
          <a:xfrm>
            <a:off x="6288024" y="6093300"/>
            <a:ext cx="5664629" cy="130615"/>
          </a:xfrm>
          <a:noFill/>
          <a:ln>
            <a:noFill/>
          </a:ln>
        </p:spPr>
        <p:txBody>
          <a:bodyPr vert="horz" wrap="square" lIns="107987" tIns="0" rIns="71991" bIns="0" numCol="1" anchor="t" anchorCtr="0" compatLnSpc="1">
            <a:prstTxWarp prst="textNoShape">
              <a:avLst/>
            </a:prstTxWarp>
          </a:bodyPr>
          <a:lstStyle>
            <a:lvl1pPr>
              <a:buFontTx/>
              <a:buNone/>
              <a:defRPr lang="de-DE" sz="800" dirty="0"/>
            </a:lvl1pPr>
          </a:lstStyle>
          <a:p>
            <a:pPr marL="0" lvl="0" indent="0">
              <a:lnSpc>
                <a:spcPct val="100000"/>
              </a:lnSpc>
              <a:spcBef>
                <a:spcPts val="0"/>
              </a:spcBef>
              <a:buFontTx/>
              <a:buNone/>
            </a:pPr>
            <a:r>
              <a:rPr lang="de-DE"/>
              <a:t>Hier ist Platz für eine Quellenangabe</a:t>
            </a:r>
          </a:p>
        </p:txBody>
      </p:sp>
      <p:sp>
        <p:nvSpPr>
          <p:cNvPr id="15" name="Textplatzhalter 10"/>
          <p:cNvSpPr>
            <a:spLocks noGrp="1"/>
          </p:cNvSpPr>
          <p:nvPr>
            <p:ph type="body" sz="quarter" idx="34" hasCustomPrompt="1"/>
          </p:nvPr>
        </p:nvSpPr>
        <p:spPr>
          <a:xfrm>
            <a:off x="527384" y="6093300"/>
            <a:ext cx="5664629" cy="130615"/>
          </a:xfrm>
          <a:noFill/>
          <a:ln>
            <a:noFill/>
          </a:ln>
        </p:spPr>
        <p:txBody>
          <a:bodyPr vert="horz" wrap="square" lIns="107987" tIns="0" rIns="71991" bIns="0" numCol="1" anchor="t" anchorCtr="0" compatLnSpc="1">
            <a:prstTxWarp prst="textNoShape">
              <a:avLst/>
            </a:prstTxWarp>
          </a:bodyPr>
          <a:lstStyle>
            <a:lvl1pPr>
              <a:defRPr lang="de-DE" sz="800" dirty="0"/>
            </a:lvl1pPr>
          </a:lstStyle>
          <a:p>
            <a:pPr marL="0" lvl="0" indent="0">
              <a:lnSpc>
                <a:spcPct val="100000"/>
              </a:lnSpc>
              <a:spcBef>
                <a:spcPts val="0"/>
              </a:spcBef>
              <a:buFontTx/>
              <a:buNone/>
            </a:pPr>
            <a:r>
              <a:rPr lang="de-DE"/>
              <a:t>Hier ist Platz für eine Quellenangabe</a:t>
            </a:r>
          </a:p>
        </p:txBody>
      </p:sp>
      <p:sp>
        <p:nvSpPr>
          <p:cNvPr id="17" name="Textplatzhalter 10">
            <a:extLst>
              <a:ext uri="{FF2B5EF4-FFF2-40B4-BE49-F238E27FC236}">
                <a16:creationId xmlns:a16="http://schemas.microsoft.com/office/drawing/2014/main" id="{42EBA086-F9E4-4B4F-BCCD-5E184FE6F37E}"/>
              </a:ext>
            </a:extLst>
          </p:cNvPr>
          <p:cNvSpPr>
            <a:spLocks noGrp="1"/>
          </p:cNvSpPr>
          <p:nvPr>
            <p:ph type="body" sz="quarter" idx="36"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3" name="Textplatzhalter 10">
            <a:extLst>
              <a:ext uri="{FF2B5EF4-FFF2-40B4-BE49-F238E27FC236}">
                <a16:creationId xmlns:a16="http://schemas.microsoft.com/office/drawing/2014/main" id="{838C1E93-85B4-FD4E-9885-818A2359536B}"/>
              </a:ext>
            </a:extLst>
          </p:cNvPr>
          <p:cNvSpPr>
            <a:spLocks noGrp="1"/>
          </p:cNvSpPr>
          <p:nvPr>
            <p:ph type="body" sz="quarter" idx="41" hasCustomPrompt="1"/>
          </p:nvPr>
        </p:nvSpPr>
        <p:spPr>
          <a:xfrm>
            <a:off x="527381" y="5265204"/>
            <a:ext cx="5687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
        <p:nvSpPr>
          <p:cNvPr id="16" name="Textplatzhalter 10">
            <a:extLst>
              <a:ext uri="{FF2B5EF4-FFF2-40B4-BE49-F238E27FC236}">
                <a16:creationId xmlns:a16="http://schemas.microsoft.com/office/drawing/2014/main" id="{562A3A87-D826-8445-8E01-3D8627E2172B}"/>
              </a:ext>
            </a:extLst>
          </p:cNvPr>
          <p:cNvSpPr>
            <a:spLocks noGrp="1"/>
          </p:cNvSpPr>
          <p:nvPr>
            <p:ph type="body" sz="quarter" idx="42" hasCustomPrompt="1"/>
          </p:nvPr>
        </p:nvSpPr>
        <p:spPr>
          <a:xfrm>
            <a:off x="6288618" y="5265204"/>
            <a:ext cx="5687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Tree>
    <p:extLst>
      <p:ext uri="{BB962C8B-B14F-4D97-AF65-F5344CB8AC3E}">
        <p14:creationId xmlns:p14="http://schemas.microsoft.com/office/powerpoint/2010/main" val="1929560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3 Bilder (6)">
    <p:spTree>
      <p:nvGrpSpPr>
        <p:cNvPr id="1" name=""/>
        <p:cNvGrpSpPr/>
        <p:nvPr/>
      </p:nvGrpSpPr>
      <p:grpSpPr>
        <a:xfrm>
          <a:off x="0" y="0"/>
          <a:ext cx="0" cy="0"/>
          <a:chOff x="0" y="0"/>
          <a:chExt cx="0" cy="0"/>
        </a:xfrm>
      </p:grpSpPr>
      <p:sp>
        <p:nvSpPr>
          <p:cNvPr id="10" name="Bildplatzhalter 4"/>
          <p:cNvSpPr>
            <a:spLocks noGrp="1"/>
          </p:cNvSpPr>
          <p:nvPr>
            <p:ph type="pic" sz="quarter" idx="10" hasCustomPrompt="1"/>
          </p:nvPr>
        </p:nvSpPr>
        <p:spPr>
          <a:xfrm>
            <a:off x="527381" y="944724"/>
            <a:ext cx="3761999" cy="4247996"/>
          </a:xfrm>
        </p:spPr>
        <p:txBody>
          <a:bodyPr/>
          <a:lstStyle>
            <a:lvl1pPr marL="93629" indent="0">
              <a:buNone/>
              <a:defRPr sz="1200"/>
            </a:lvl1pPr>
          </a:lstStyle>
          <a:p>
            <a:r>
              <a:rPr lang="de-DE"/>
              <a:t>Platzhalter Bild</a:t>
            </a:r>
          </a:p>
          <a:p>
            <a:endParaRPr lang="de-DE"/>
          </a:p>
        </p:txBody>
      </p:sp>
      <p:sp>
        <p:nvSpPr>
          <p:cNvPr id="11" name="Bildplatzhalter 4"/>
          <p:cNvSpPr>
            <a:spLocks noGrp="1"/>
          </p:cNvSpPr>
          <p:nvPr>
            <p:ph type="pic" sz="quarter" idx="11" hasCustomPrompt="1"/>
          </p:nvPr>
        </p:nvSpPr>
        <p:spPr>
          <a:xfrm>
            <a:off x="4369165" y="942978"/>
            <a:ext cx="3761999" cy="4247996"/>
          </a:xfrm>
        </p:spPr>
        <p:txBody>
          <a:bodyPr/>
          <a:lstStyle>
            <a:lvl1pPr marL="93629" indent="0">
              <a:buNone/>
              <a:defRPr sz="1200"/>
            </a:lvl1pPr>
          </a:lstStyle>
          <a:p>
            <a:r>
              <a:rPr lang="de-DE"/>
              <a:t>Platzhalter Bild</a:t>
            </a:r>
          </a:p>
          <a:p>
            <a:endParaRPr lang="de-DE"/>
          </a:p>
        </p:txBody>
      </p:sp>
      <p:sp>
        <p:nvSpPr>
          <p:cNvPr id="13" name="Bildplatzhalter 4"/>
          <p:cNvSpPr>
            <a:spLocks noGrp="1"/>
          </p:cNvSpPr>
          <p:nvPr>
            <p:ph type="pic" sz="quarter" idx="12" hasCustomPrompt="1"/>
          </p:nvPr>
        </p:nvSpPr>
        <p:spPr>
          <a:xfrm>
            <a:off x="8209769" y="942978"/>
            <a:ext cx="3761999" cy="4247996"/>
          </a:xfrm>
        </p:spPr>
        <p:txBody>
          <a:bodyPr/>
          <a:lstStyle>
            <a:lvl1pPr marL="93629" indent="0">
              <a:buNone/>
              <a:defRPr sz="1200"/>
            </a:lvl1pPr>
          </a:lstStyle>
          <a:p>
            <a:r>
              <a:rPr lang="de-DE"/>
              <a:t>Platzhalter Bild</a:t>
            </a:r>
          </a:p>
          <a:p>
            <a:endParaRPr lang="de-DE"/>
          </a:p>
        </p:txBody>
      </p:sp>
      <p:sp>
        <p:nvSpPr>
          <p:cNvPr id="21" name="Textplatzhalter 10"/>
          <p:cNvSpPr>
            <a:spLocks noGrp="1"/>
          </p:cNvSpPr>
          <p:nvPr>
            <p:ph type="body" sz="quarter" idx="39" hasCustomPrompt="1"/>
          </p:nvPr>
        </p:nvSpPr>
        <p:spPr>
          <a:xfrm>
            <a:off x="4367808" y="5265204"/>
            <a:ext cx="3761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
        <p:nvSpPr>
          <p:cNvPr id="24" name="Textplatzhalter 10"/>
          <p:cNvSpPr>
            <a:spLocks noGrp="1"/>
          </p:cNvSpPr>
          <p:nvPr>
            <p:ph type="body" sz="quarter" idx="41" hasCustomPrompt="1"/>
          </p:nvPr>
        </p:nvSpPr>
        <p:spPr>
          <a:xfrm>
            <a:off x="527381" y="5265204"/>
            <a:ext cx="3761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
        <p:nvSpPr>
          <p:cNvPr id="31" name="Textplatzhalter 10"/>
          <p:cNvSpPr>
            <a:spLocks noGrp="1"/>
          </p:cNvSpPr>
          <p:nvPr>
            <p:ph type="body" sz="quarter" idx="43" hasCustomPrompt="1"/>
          </p:nvPr>
        </p:nvSpPr>
        <p:spPr>
          <a:xfrm>
            <a:off x="8208235" y="5265204"/>
            <a:ext cx="3761999" cy="900000"/>
          </a:xfrm>
        </p:spPr>
        <p:txBody>
          <a:bodyPr lIns="36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 </a:t>
            </a:r>
          </a:p>
        </p:txBody>
      </p:sp>
      <p:sp>
        <p:nvSpPr>
          <p:cNvPr id="15" name="Textplatzhalter 10">
            <a:extLst>
              <a:ext uri="{FF2B5EF4-FFF2-40B4-BE49-F238E27FC236}">
                <a16:creationId xmlns:a16="http://schemas.microsoft.com/office/drawing/2014/main" id="{6C69802D-CC9C-2542-A041-3BE8AAC12B3B}"/>
              </a:ext>
            </a:extLst>
          </p:cNvPr>
          <p:cNvSpPr>
            <a:spLocks noGrp="1"/>
          </p:cNvSpPr>
          <p:nvPr>
            <p:ph type="body" sz="quarter" idx="45"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6" name="Textplatzhalter 10">
            <a:extLst>
              <a:ext uri="{FF2B5EF4-FFF2-40B4-BE49-F238E27FC236}">
                <a16:creationId xmlns:a16="http://schemas.microsoft.com/office/drawing/2014/main" id="{3F576341-9669-8242-A048-4E8D70D24D07}"/>
              </a:ext>
            </a:extLst>
          </p:cNvPr>
          <p:cNvSpPr>
            <a:spLocks noGrp="1"/>
          </p:cNvSpPr>
          <p:nvPr>
            <p:ph type="body" sz="quarter" idx="34" hasCustomPrompt="1"/>
          </p:nvPr>
        </p:nvSpPr>
        <p:spPr>
          <a:xfrm>
            <a:off x="527385" y="6093300"/>
            <a:ext cx="3761996" cy="144388"/>
          </a:xfrm>
          <a:noFill/>
          <a:ln>
            <a:noFill/>
          </a:ln>
        </p:spPr>
        <p:txBody>
          <a:bodyPr vert="horz" wrap="square" lIns="107987" tIns="0" rIns="71991" bIns="0" numCol="1" anchor="t" anchorCtr="0" compatLnSpc="1">
            <a:prstTxWarp prst="textNoShape">
              <a:avLst/>
            </a:prstTxWarp>
          </a:bodyPr>
          <a:lstStyle>
            <a:lvl1pPr>
              <a:defRPr lang="de-DE" sz="800" dirty="0"/>
            </a:lvl1pPr>
          </a:lstStyle>
          <a:p>
            <a:pPr marL="0" lvl="0" indent="0">
              <a:lnSpc>
                <a:spcPct val="100000"/>
              </a:lnSpc>
              <a:spcBef>
                <a:spcPts val="0"/>
              </a:spcBef>
              <a:buFontTx/>
              <a:buNone/>
            </a:pPr>
            <a:r>
              <a:rPr lang="de-DE"/>
              <a:t>Hier ist Platz für eine Quellenangabe</a:t>
            </a:r>
          </a:p>
        </p:txBody>
      </p:sp>
      <p:sp>
        <p:nvSpPr>
          <p:cNvPr id="17" name="Textplatzhalter 10">
            <a:extLst>
              <a:ext uri="{FF2B5EF4-FFF2-40B4-BE49-F238E27FC236}">
                <a16:creationId xmlns:a16="http://schemas.microsoft.com/office/drawing/2014/main" id="{E655903D-96CA-FD45-91C3-2BFB856403B1}"/>
              </a:ext>
            </a:extLst>
          </p:cNvPr>
          <p:cNvSpPr>
            <a:spLocks noGrp="1"/>
          </p:cNvSpPr>
          <p:nvPr>
            <p:ph type="body" sz="quarter" idx="46" hasCustomPrompt="1"/>
          </p:nvPr>
        </p:nvSpPr>
        <p:spPr>
          <a:xfrm>
            <a:off x="4367807" y="6083255"/>
            <a:ext cx="3761996" cy="144388"/>
          </a:xfrm>
          <a:noFill/>
          <a:ln>
            <a:noFill/>
          </a:ln>
        </p:spPr>
        <p:txBody>
          <a:bodyPr vert="horz" wrap="square" lIns="107987" tIns="0" rIns="71991" bIns="0" numCol="1" anchor="t" anchorCtr="0" compatLnSpc="1">
            <a:prstTxWarp prst="textNoShape">
              <a:avLst/>
            </a:prstTxWarp>
          </a:bodyPr>
          <a:lstStyle>
            <a:lvl1pPr>
              <a:defRPr lang="de-DE" sz="800" dirty="0"/>
            </a:lvl1pPr>
          </a:lstStyle>
          <a:p>
            <a:pPr marL="0" lvl="0" indent="0">
              <a:lnSpc>
                <a:spcPct val="100000"/>
              </a:lnSpc>
              <a:spcBef>
                <a:spcPts val="0"/>
              </a:spcBef>
              <a:buFontTx/>
              <a:buNone/>
            </a:pPr>
            <a:r>
              <a:rPr lang="de-DE"/>
              <a:t>Hier ist Platz für eine Quellenangabe</a:t>
            </a:r>
          </a:p>
        </p:txBody>
      </p:sp>
      <p:sp>
        <p:nvSpPr>
          <p:cNvPr id="18" name="Textplatzhalter 10">
            <a:extLst>
              <a:ext uri="{FF2B5EF4-FFF2-40B4-BE49-F238E27FC236}">
                <a16:creationId xmlns:a16="http://schemas.microsoft.com/office/drawing/2014/main" id="{C4B6A307-F408-1947-B016-4C42FAB93EA5}"/>
              </a:ext>
            </a:extLst>
          </p:cNvPr>
          <p:cNvSpPr>
            <a:spLocks noGrp="1"/>
          </p:cNvSpPr>
          <p:nvPr>
            <p:ph type="body" sz="quarter" idx="47" hasCustomPrompt="1"/>
          </p:nvPr>
        </p:nvSpPr>
        <p:spPr>
          <a:xfrm>
            <a:off x="8208229" y="6093300"/>
            <a:ext cx="3761996" cy="144388"/>
          </a:xfrm>
          <a:noFill/>
          <a:ln>
            <a:noFill/>
          </a:ln>
        </p:spPr>
        <p:txBody>
          <a:bodyPr vert="horz" wrap="square" lIns="107987" tIns="0" rIns="71991" bIns="0" numCol="1" anchor="t" anchorCtr="0" compatLnSpc="1">
            <a:prstTxWarp prst="textNoShape">
              <a:avLst/>
            </a:prstTxWarp>
          </a:bodyPr>
          <a:lstStyle>
            <a:lvl1pPr>
              <a:defRPr lang="de-DE" sz="800" dirty="0"/>
            </a:lvl1pPr>
          </a:lstStyle>
          <a:p>
            <a:pPr marL="0" lvl="0" indent="0">
              <a:lnSpc>
                <a:spcPct val="100000"/>
              </a:lnSpc>
              <a:spcBef>
                <a:spcPts val="0"/>
              </a:spcBef>
              <a:buFontTx/>
              <a:buNone/>
            </a:pPr>
            <a:r>
              <a:rPr lang="de-DE"/>
              <a:t>Hier ist Platz für eine Quellenangabe</a:t>
            </a:r>
          </a:p>
        </p:txBody>
      </p:sp>
    </p:spTree>
    <p:extLst>
      <p:ext uri="{BB962C8B-B14F-4D97-AF65-F5344CB8AC3E}">
        <p14:creationId xmlns:p14="http://schemas.microsoft.com/office/powerpoint/2010/main" val="3323361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ilder (1)">
    <p:spTree>
      <p:nvGrpSpPr>
        <p:cNvPr id="1" name=""/>
        <p:cNvGrpSpPr/>
        <p:nvPr/>
      </p:nvGrpSpPr>
      <p:grpSpPr>
        <a:xfrm>
          <a:off x="0" y="0"/>
          <a:ext cx="0" cy="0"/>
          <a:chOff x="0" y="0"/>
          <a:chExt cx="0" cy="0"/>
        </a:xfrm>
      </p:grpSpPr>
      <p:sp>
        <p:nvSpPr>
          <p:cNvPr id="8" name="Bildplatzhalter 4"/>
          <p:cNvSpPr>
            <a:spLocks noGrp="1"/>
          </p:cNvSpPr>
          <p:nvPr>
            <p:ph type="pic" sz="quarter" idx="10" hasCustomPrompt="1"/>
          </p:nvPr>
        </p:nvSpPr>
        <p:spPr>
          <a:xfrm>
            <a:off x="527063" y="942983"/>
            <a:ext cx="8568000" cy="5330825"/>
          </a:xfrm>
          <a:prstGeom prst="rect">
            <a:avLst/>
          </a:prstGeom>
          <a:noFill/>
        </p:spPr>
        <p:txBody>
          <a:bodyPr lIns="89967"/>
          <a:lstStyle>
            <a:lvl1pPr marL="0" indent="0">
              <a:buNone/>
              <a:defRPr sz="800" cap="none" baseline="0"/>
            </a:lvl1pPr>
          </a:lstStyle>
          <a:p>
            <a:r>
              <a:rPr lang="de-DE"/>
              <a:t>Platzhalter Bild           </a:t>
            </a:r>
          </a:p>
        </p:txBody>
      </p:sp>
      <p:sp>
        <p:nvSpPr>
          <p:cNvPr id="10" name="Bildplatzhalter 4"/>
          <p:cNvSpPr>
            <a:spLocks noGrp="1"/>
          </p:cNvSpPr>
          <p:nvPr>
            <p:ph type="pic" sz="quarter" idx="12" hasCustomPrompt="1"/>
          </p:nvPr>
        </p:nvSpPr>
        <p:spPr>
          <a:xfrm>
            <a:off x="9167293" y="4184656"/>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2" name="Bildplatzhalter 4"/>
          <p:cNvSpPr>
            <a:spLocks noGrp="1"/>
          </p:cNvSpPr>
          <p:nvPr>
            <p:ph type="pic" sz="quarter" idx="14" hasCustomPrompt="1"/>
          </p:nvPr>
        </p:nvSpPr>
        <p:spPr>
          <a:xfrm>
            <a:off x="9167293" y="942980"/>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4" name="Textplatzhalter 10"/>
          <p:cNvSpPr>
            <a:spLocks noGrp="1"/>
          </p:cNvSpPr>
          <p:nvPr>
            <p:ph type="body" sz="quarter" idx="25" hasCustomPrompt="1"/>
          </p:nvPr>
        </p:nvSpPr>
        <p:spPr>
          <a:xfrm>
            <a:off x="9168343" y="3104964"/>
            <a:ext cx="2808000" cy="900100"/>
          </a:xfrm>
        </p:spPr>
        <p:txBody>
          <a:bodyPr lIns="90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7" name="Textplatzhalter 10"/>
          <p:cNvSpPr>
            <a:spLocks noGrp="1"/>
          </p:cNvSpPr>
          <p:nvPr>
            <p:ph type="body" sz="quarter" idx="26" hasCustomPrompt="1"/>
          </p:nvPr>
        </p:nvSpPr>
        <p:spPr>
          <a:xfrm>
            <a:off x="9168344" y="4003865"/>
            <a:ext cx="2784309" cy="133200"/>
          </a:xfrm>
        </p:spPr>
        <p:txBody>
          <a:bodyPr lIns="90000" tIns="0" rIns="72000" bIns="0" anchor="t" anchorCtr="0"/>
          <a:lstStyle>
            <a:lvl1pPr marL="0" indent="0">
              <a:lnSpc>
                <a:spcPct val="110000"/>
              </a:lnSpc>
              <a:spcBef>
                <a:spcPts val="0"/>
              </a:spcBef>
              <a:buNone/>
              <a:defRPr sz="800" baseline="0"/>
            </a:lvl1pPr>
          </a:lstStyle>
          <a:p>
            <a:pPr lvl="0"/>
            <a:r>
              <a:rPr lang="de-DE"/>
              <a:t>Hier ist Platz für eine Quellenangabe</a:t>
            </a:r>
          </a:p>
        </p:txBody>
      </p:sp>
      <p:sp>
        <p:nvSpPr>
          <p:cNvPr id="13" name="Textplatzhalter 10">
            <a:extLst>
              <a:ext uri="{FF2B5EF4-FFF2-40B4-BE49-F238E27FC236}">
                <a16:creationId xmlns:a16="http://schemas.microsoft.com/office/drawing/2014/main" id="{15AD4C70-97BF-E848-B43F-4C5A6597C6C9}"/>
              </a:ext>
            </a:extLst>
          </p:cNvPr>
          <p:cNvSpPr>
            <a:spLocks noGrp="1"/>
          </p:cNvSpPr>
          <p:nvPr>
            <p:ph type="body" sz="quarter" idx="27"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465980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ilder (2)">
    <p:spTree>
      <p:nvGrpSpPr>
        <p:cNvPr id="1" name=""/>
        <p:cNvGrpSpPr/>
        <p:nvPr/>
      </p:nvGrpSpPr>
      <p:grpSpPr>
        <a:xfrm>
          <a:off x="0" y="0"/>
          <a:ext cx="0" cy="0"/>
          <a:chOff x="0" y="0"/>
          <a:chExt cx="0" cy="0"/>
        </a:xfrm>
      </p:grpSpPr>
      <p:sp>
        <p:nvSpPr>
          <p:cNvPr id="10" name="Bildplatzhalter 4"/>
          <p:cNvSpPr>
            <a:spLocks noGrp="1"/>
          </p:cNvSpPr>
          <p:nvPr>
            <p:ph type="pic" sz="quarter" idx="17" hasCustomPrompt="1"/>
          </p:nvPr>
        </p:nvSpPr>
        <p:spPr>
          <a:xfrm>
            <a:off x="527057" y="942981"/>
            <a:ext cx="7128000" cy="5330826"/>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1" name="Bildplatzhalter 4"/>
          <p:cNvSpPr>
            <a:spLocks noGrp="1"/>
          </p:cNvSpPr>
          <p:nvPr>
            <p:ph type="pic" sz="quarter" idx="18" hasCustomPrompt="1"/>
          </p:nvPr>
        </p:nvSpPr>
        <p:spPr>
          <a:xfrm>
            <a:off x="7725836" y="942980"/>
            <a:ext cx="424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3" name="Bildplatzhalter 4"/>
          <p:cNvSpPr>
            <a:spLocks noGrp="1"/>
          </p:cNvSpPr>
          <p:nvPr>
            <p:ph type="pic" sz="quarter" idx="19" hasCustomPrompt="1"/>
          </p:nvPr>
        </p:nvSpPr>
        <p:spPr>
          <a:xfrm>
            <a:off x="7725836" y="4184654"/>
            <a:ext cx="4248000" cy="2089148"/>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3" name="Textplatzhalter 11"/>
          <p:cNvSpPr>
            <a:spLocks noGrp="1"/>
          </p:cNvSpPr>
          <p:nvPr>
            <p:ph type="body" sz="quarter" idx="22" hasCustomPrompt="1"/>
          </p:nvPr>
        </p:nvSpPr>
        <p:spPr>
          <a:xfrm>
            <a:off x="7728184" y="4017071"/>
            <a:ext cx="4224469" cy="132015"/>
          </a:xfrm>
        </p:spPr>
        <p:txBody>
          <a:bodyPr lIns="90000" tIns="0" rIns="71991" bIns="0" anchor="t" anchorCtr="0"/>
          <a:lstStyle>
            <a:lvl1pPr marL="0" indent="0">
              <a:lnSpc>
                <a:spcPct val="100000"/>
              </a:lnSpc>
              <a:spcBef>
                <a:spcPts val="0"/>
              </a:spcBef>
              <a:buFontTx/>
              <a:buNone/>
              <a:defRPr sz="800"/>
            </a:lvl1pPr>
          </a:lstStyle>
          <a:p>
            <a:pPr lvl="0"/>
            <a:r>
              <a:rPr lang="de-DE"/>
              <a:t>Hier ist Platz für eine Quellenangabe</a:t>
            </a:r>
          </a:p>
        </p:txBody>
      </p:sp>
      <p:sp>
        <p:nvSpPr>
          <p:cNvPr id="24" name="Textplatzhalter 13"/>
          <p:cNvSpPr>
            <a:spLocks noGrp="1"/>
          </p:cNvSpPr>
          <p:nvPr>
            <p:ph type="body" sz="quarter" idx="23" hasCustomPrompt="1"/>
          </p:nvPr>
        </p:nvSpPr>
        <p:spPr>
          <a:xfrm>
            <a:off x="7728183" y="3104966"/>
            <a:ext cx="4248000" cy="900100"/>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5" name="Textplatzhalter 10">
            <a:extLst>
              <a:ext uri="{FF2B5EF4-FFF2-40B4-BE49-F238E27FC236}">
                <a16:creationId xmlns:a16="http://schemas.microsoft.com/office/drawing/2014/main" id="{C46FFAE9-C271-C948-AD55-CF70532BA013}"/>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279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it Bild (2)">
    <p:spTree>
      <p:nvGrpSpPr>
        <p:cNvPr id="1" name=""/>
        <p:cNvGrpSpPr/>
        <p:nvPr/>
      </p:nvGrpSpPr>
      <p:grpSpPr>
        <a:xfrm>
          <a:off x="0" y="0"/>
          <a:ext cx="0" cy="0"/>
          <a:chOff x="0" y="0"/>
          <a:chExt cx="0" cy="0"/>
        </a:xfrm>
      </p:grpSpPr>
      <p:sp>
        <p:nvSpPr>
          <p:cNvPr id="10" name="Bildplatzhalter 18"/>
          <p:cNvSpPr>
            <a:spLocks noGrp="1" noChangeAspect="1"/>
          </p:cNvSpPr>
          <p:nvPr>
            <p:ph type="pic" sz="quarter" idx="19"/>
          </p:nvPr>
        </p:nvSpPr>
        <p:spPr>
          <a:xfrm>
            <a:off x="525600" y="944725"/>
            <a:ext cx="11448000" cy="5328592"/>
          </a:xfrm>
        </p:spPr>
        <p:txBody>
          <a:bodyPr/>
          <a:lstStyle>
            <a:lvl1pPr marL="93629" indent="0">
              <a:buNone/>
              <a:defRPr baseline="0"/>
            </a:lvl1pPr>
          </a:lstStyle>
          <a:p>
            <a:r>
              <a:rPr lang="de-DE"/>
              <a:t>Bild</a:t>
            </a:r>
          </a:p>
        </p:txBody>
      </p:sp>
      <p:sp>
        <p:nvSpPr>
          <p:cNvPr id="12" name="Titel 1"/>
          <p:cNvSpPr>
            <a:spLocks noGrp="1"/>
          </p:cNvSpPr>
          <p:nvPr>
            <p:ph type="title" hasCustomPrompt="1"/>
          </p:nvPr>
        </p:nvSpPr>
        <p:spPr>
          <a:xfrm>
            <a:off x="666000" y="3960000"/>
            <a:ext cx="5520265" cy="2170609"/>
          </a:xfrm>
          <a:noFill/>
        </p:spPr>
        <p:txBody>
          <a:bodyPr vert="horz" wrap="square" lIns="107987" tIns="93589" rIns="179978" bIns="935888" anchor="b" anchorCtr="0">
            <a:spAutoFit/>
          </a:bodyPr>
          <a:lstStyle>
            <a:lvl1pPr>
              <a:defRPr sz="4500" baseline="0">
                <a:solidFill>
                  <a:schemeClr val="bg1"/>
                </a:solidFill>
              </a:defRPr>
            </a:lvl1pPr>
          </a:lstStyle>
          <a:p>
            <a:r>
              <a:rPr lang="de-DE"/>
              <a:t>Ein oder </a:t>
            </a:r>
            <a:br>
              <a:rPr lang="de-DE"/>
            </a:br>
            <a:r>
              <a:rPr lang="de-DE"/>
              <a:t>zweizeilig</a:t>
            </a:r>
          </a:p>
        </p:txBody>
      </p:sp>
      <p:sp>
        <p:nvSpPr>
          <p:cNvPr id="6" name="Textplatzhalter 9"/>
          <p:cNvSpPr>
            <a:spLocks noGrp="1"/>
          </p:cNvSpPr>
          <p:nvPr>
            <p:ph type="body" sz="quarter" idx="16" hasCustomPrompt="1"/>
          </p:nvPr>
        </p:nvSpPr>
        <p:spPr>
          <a:xfrm>
            <a:off x="828000" y="5184000"/>
            <a:ext cx="5311469" cy="281951"/>
          </a:xfrm>
        </p:spPr>
        <p:txBody>
          <a:bodyPr tIns="0"/>
          <a:lstStyle>
            <a:lvl1pPr marL="0" indent="0">
              <a:buNone/>
              <a:defRPr baseline="0">
                <a:solidFill>
                  <a:schemeClr val="bg1"/>
                </a:solidFill>
              </a:defRPr>
            </a:lvl1pPr>
          </a:lstStyle>
          <a:p>
            <a:pPr lvl="0"/>
            <a:r>
              <a:rPr lang="de-DE"/>
              <a:t>Masteruntertitel</a:t>
            </a:r>
          </a:p>
        </p:txBody>
      </p:sp>
      <p:sp>
        <p:nvSpPr>
          <p:cNvPr id="7" name="Textplatzhalter 9"/>
          <p:cNvSpPr>
            <a:spLocks noGrp="1"/>
          </p:cNvSpPr>
          <p:nvPr>
            <p:ph type="body" sz="quarter" idx="17" hasCustomPrompt="1"/>
          </p:nvPr>
        </p:nvSpPr>
        <p:spPr>
          <a:xfrm>
            <a:off x="832540" y="5877280"/>
            <a:ext cx="5311469" cy="281951"/>
          </a:xfrm>
        </p:spPr>
        <p:txBody>
          <a:bodyPr tIns="0"/>
          <a:lstStyle>
            <a:lvl1pPr marL="0" indent="0">
              <a:buNone/>
              <a:defRPr baseline="0">
                <a:solidFill>
                  <a:schemeClr val="bg1"/>
                </a:solidFill>
              </a:defRPr>
            </a:lvl1pPr>
          </a:lstStyle>
          <a:p>
            <a:pPr lvl="0"/>
            <a:r>
              <a:rPr lang="de-DE"/>
              <a:t>Name | Ort, Datum (T.M.J)</a:t>
            </a:r>
          </a:p>
        </p:txBody>
      </p:sp>
    </p:spTree>
    <p:extLst>
      <p:ext uri="{BB962C8B-B14F-4D97-AF65-F5344CB8AC3E}">
        <p14:creationId xmlns:p14="http://schemas.microsoft.com/office/powerpoint/2010/main" val="207139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Bilder (2)">
    <p:spTree>
      <p:nvGrpSpPr>
        <p:cNvPr id="1" name=""/>
        <p:cNvGrpSpPr/>
        <p:nvPr/>
      </p:nvGrpSpPr>
      <p:grpSpPr>
        <a:xfrm>
          <a:off x="0" y="0"/>
          <a:ext cx="0" cy="0"/>
          <a:chOff x="0" y="0"/>
          <a:chExt cx="0" cy="0"/>
        </a:xfrm>
      </p:grpSpPr>
      <p:sp>
        <p:nvSpPr>
          <p:cNvPr id="10" name="Bildplatzhalter 4"/>
          <p:cNvSpPr>
            <a:spLocks noGrp="1"/>
          </p:cNvSpPr>
          <p:nvPr>
            <p:ph type="pic" sz="quarter" idx="17" hasCustomPrompt="1"/>
          </p:nvPr>
        </p:nvSpPr>
        <p:spPr>
          <a:xfrm>
            <a:off x="527057" y="942981"/>
            <a:ext cx="7128000" cy="5330826"/>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1" name="Bildplatzhalter 4"/>
          <p:cNvSpPr>
            <a:spLocks noGrp="1"/>
          </p:cNvSpPr>
          <p:nvPr>
            <p:ph type="pic" sz="quarter" idx="18" hasCustomPrompt="1"/>
          </p:nvPr>
        </p:nvSpPr>
        <p:spPr>
          <a:xfrm>
            <a:off x="7725836" y="942979"/>
            <a:ext cx="4248000" cy="316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3" name="Bildplatzhalter 4"/>
          <p:cNvSpPr>
            <a:spLocks noGrp="1"/>
          </p:cNvSpPr>
          <p:nvPr>
            <p:ph type="pic" sz="quarter" idx="19" hasCustomPrompt="1"/>
          </p:nvPr>
        </p:nvSpPr>
        <p:spPr>
          <a:xfrm>
            <a:off x="7725836" y="4184654"/>
            <a:ext cx="4248000" cy="2089148"/>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5" name="Textplatzhalter 10">
            <a:extLst>
              <a:ext uri="{FF2B5EF4-FFF2-40B4-BE49-F238E27FC236}">
                <a16:creationId xmlns:a16="http://schemas.microsoft.com/office/drawing/2014/main" id="{C46FFAE9-C271-C948-AD55-CF70532BA013}"/>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99042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Bilder (5)">
    <p:spTree>
      <p:nvGrpSpPr>
        <p:cNvPr id="1" name=""/>
        <p:cNvGrpSpPr/>
        <p:nvPr/>
      </p:nvGrpSpPr>
      <p:grpSpPr>
        <a:xfrm>
          <a:off x="0" y="0"/>
          <a:ext cx="0" cy="0"/>
          <a:chOff x="0" y="0"/>
          <a:chExt cx="0" cy="0"/>
        </a:xfrm>
      </p:grpSpPr>
      <p:sp>
        <p:nvSpPr>
          <p:cNvPr id="9" name="Bildplatzhalter 4"/>
          <p:cNvSpPr>
            <a:spLocks noGrp="1"/>
          </p:cNvSpPr>
          <p:nvPr>
            <p:ph type="pic" sz="quarter" idx="19" hasCustomPrompt="1"/>
          </p:nvPr>
        </p:nvSpPr>
        <p:spPr>
          <a:xfrm>
            <a:off x="527051" y="942975"/>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0" name="Bildplatzhalter 4"/>
          <p:cNvSpPr>
            <a:spLocks noGrp="1"/>
          </p:cNvSpPr>
          <p:nvPr>
            <p:ph type="pic" sz="quarter" idx="20" hasCustomPrompt="1"/>
          </p:nvPr>
        </p:nvSpPr>
        <p:spPr>
          <a:xfrm>
            <a:off x="6288023" y="942975"/>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1" name="Bildplatzhalter 4"/>
          <p:cNvSpPr>
            <a:spLocks noGrp="1"/>
          </p:cNvSpPr>
          <p:nvPr>
            <p:ph type="pic" sz="quarter" idx="21" hasCustomPrompt="1"/>
          </p:nvPr>
        </p:nvSpPr>
        <p:spPr>
          <a:xfrm>
            <a:off x="527051" y="3645800"/>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0" name="Textplatzhalter 11"/>
          <p:cNvSpPr>
            <a:spLocks noGrp="1"/>
          </p:cNvSpPr>
          <p:nvPr>
            <p:ph type="body" sz="quarter" idx="22" hasCustomPrompt="1"/>
          </p:nvPr>
        </p:nvSpPr>
        <p:spPr>
          <a:xfrm>
            <a:off x="6288027" y="6093296"/>
            <a:ext cx="5664628" cy="144016"/>
          </a:xfrm>
        </p:spPr>
        <p:txBody>
          <a:bodyPr lIns="90000" tIns="0" rIns="71991" bIns="0" anchor="t" anchorCtr="0"/>
          <a:lstStyle>
            <a:lvl1pPr marL="0" indent="0">
              <a:lnSpc>
                <a:spcPct val="100000"/>
              </a:lnSpc>
              <a:spcBef>
                <a:spcPts val="0"/>
              </a:spcBef>
              <a:buFontTx/>
              <a:buNone/>
              <a:defRPr sz="800"/>
            </a:lvl1pPr>
          </a:lstStyle>
          <a:p>
            <a:pPr lvl="0"/>
            <a:r>
              <a:rPr lang="de-DE"/>
              <a:t>Hier ist Platz für eine Quellenangabe</a:t>
            </a:r>
          </a:p>
        </p:txBody>
      </p:sp>
      <p:sp>
        <p:nvSpPr>
          <p:cNvPr id="21" name="Textplatzhalter 13"/>
          <p:cNvSpPr>
            <a:spLocks noGrp="1"/>
          </p:cNvSpPr>
          <p:nvPr>
            <p:ph type="body" sz="quarter" idx="23" hasCustomPrompt="1"/>
          </p:nvPr>
        </p:nvSpPr>
        <p:spPr>
          <a:xfrm>
            <a:off x="6288023" y="3645025"/>
            <a:ext cx="5688000" cy="2448272"/>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3" name="Textplatzhalter 10">
            <a:extLst>
              <a:ext uri="{FF2B5EF4-FFF2-40B4-BE49-F238E27FC236}">
                <a16:creationId xmlns:a16="http://schemas.microsoft.com/office/drawing/2014/main" id="{6A9E146F-722E-E942-9314-9626E6EB6185}"/>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584352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ilder (1)">
    <p:spTree>
      <p:nvGrpSpPr>
        <p:cNvPr id="1" name=""/>
        <p:cNvGrpSpPr/>
        <p:nvPr/>
      </p:nvGrpSpPr>
      <p:grpSpPr>
        <a:xfrm>
          <a:off x="0" y="0"/>
          <a:ext cx="0" cy="0"/>
          <a:chOff x="0" y="0"/>
          <a:chExt cx="0" cy="0"/>
        </a:xfrm>
      </p:grpSpPr>
      <p:sp>
        <p:nvSpPr>
          <p:cNvPr id="9" name="Bildplatzhalter 4"/>
          <p:cNvSpPr>
            <a:spLocks noGrp="1"/>
          </p:cNvSpPr>
          <p:nvPr>
            <p:ph type="pic" sz="quarter" idx="19" hasCustomPrompt="1"/>
          </p:nvPr>
        </p:nvSpPr>
        <p:spPr>
          <a:xfrm>
            <a:off x="527051" y="942975"/>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0" name="Bildplatzhalter 4"/>
          <p:cNvSpPr>
            <a:spLocks noGrp="1"/>
          </p:cNvSpPr>
          <p:nvPr>
            <p:ph type="pic" sz="quarter" idx="20" hasCustomPrompt="1"/>
          </p:nvPr>
        </p:nvSpPr>
        <p:spPr>
          <a:xfrm>
            <a:off x="6288021" y="942975"/>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1" name="Bildplatzhalter 4"/>
          <p:cNvSpPr>
            <a:spLocks noGrp="1"/>
          </p:cNvSpPr>
          <p:nvPr>
            <p:ph type="pic" sz="quarter" idx="21" hasCustomPrompt="1"/>
          </p:nvPr>
        </p:nvSpPr>
        <p:spPr>
          <a:xfrm>
            <a:off x="527051" y="3645800"/>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2" name="Bildplatzhalter 4"/>
          <p:cNvSpPr>
            <a:spLocks noGrp="1"/>
          </p:cNvSpPr>
          <p:nvPr>
            <p:ph type="pic" sz="quarter" idx="22" hasCustomPrompt="1"/>
          </p:nvPr>
        </p:nvSpPr>
        <p:spPr>
          <a:xfrm>
            <a:off x="6288021" y="3645800"/>
            <a:ext cx="568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4" name="Textplatzhalter 10">
            <a:extLst>
              <a:ext uri="{FF2B5EF4-FFF2-40B4-BE49-F238E27FC236}">
                <a16:creationId xmlns:a16="http://schemas.microsoft.com/office/drawing/2014/main" id="{A354EF7D-CAB4-3B47-921F-F0EAEF75C7B6}"/>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519255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Bilder (3)">
    <p:spTree>
      <p:nvGrpSpPr>
        <p:cNvPr id="1" name=""/>
        <p:cNvGrpSpPr/>
        <p:nvPr/>
      </p:nvGrpSpPr>
      <p:grpSpPr>
        <a:xfrm>
          <a:off x="0" y="0"/>
          <a:ext cx="0" cy="0"/>
          <a:chOff x="0" y="0"/>
          <a:chExt cx="0" cy="0"/>
        </a:xfrm>
      </p:grpSpPr>
      <p:sp>
        <p:nvSpPr>
          <p:cNvPr id="11" name="Textplatzhalter 10"/>
          <p:cNvSpPr>
            <a:spLocks noGrp="1"/>
          </p:cNvSpPr>
          <p:nvPr>
            <p:ph type="body" sz="quarter" idx="25" hasCustomPrompt="1"/>
          </p:nvPr>
        </p:nvSpPr>
        <p:spPr>
          <a:xfrm>
            <a:off x="6288023" y="4185084"/>
            <a:ext cx="2808000" cy="1908217"/>
          </a:xfrm>
        </p:spPr>
        <p:txBody>
          <a:bodyPr lIns="90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4" name="Textplatzhalter 10"/>
          <p:cNvSpPr>
            <a:spLocks noGrp="1"/>
          </p:cNvSpPr>
          <p:nvPr>
            <p:ph type="body" sz="quarter" idx="26" hasCustomPrompt="1"/>
          </p:nvPr>
        </p:nvSpPr>
        <p:spPr>
          <a:xfrm>
            <a:off x="6288023" y="6093296"/>
            <a:ext cx="2808000" cy="181904"/>
          </a:xfrm>
        </p:spPr>
        <p:txBody>
          <a:bodyPr lIns="90000" tIns="0" rIns="72000" bIns="0" anchor="t" anchorCtr="0"/>
          <a:lstStyle>
            <a:lvl1pPr marL="0" indent="0">
              <a:lnSpc>
                <a:spcPct val="110000"/>
              </a:lnSpc>
              <a:spcBef>
                <a:spcPts val="0"/>
              </a:spcBef>
              <a:buNone/>
              <a:defRPr sz="800" baseline="0"/>
            </a:lvl1pPr>
          </a:lstStyle>
          <a:p>
            <a:pPr lvl="0"/>
            <a:r>
              <a:rPr lang="de-DE"/>
              <a:t>Hier ist Platz für eine Quellenangabe</a:t>
            </a:r>
          </a:p>
        </p:txBody>
      </p:sp>
      <p:sp>
        <p:nvSpPr>
          <p:cNvPr id="8" name="Bildplatzhalter 4"/>
          <p:cNvSpPr>
            <a:spLocks noGrp="1"/>
          </p:cNvSpPr>
          <p:nvPr>
            <p:ph type="pic" sz="quarter" idx="10" hasCustomPrompt="1"/>
          </p:nvPr>
        </p:nvSpPr>
        <p:spPr>
          <a:xfrm>
            <a:off x="527384" y="944729"/>
            <a:ext cx="5688000" cy="3168347"/>
          </a:xfrm>
          <a:prstGeom prst="rect">
            <a:avLst/>
          </a:prstGeom>
          <a:noFill/>
        </p:spPr>
        <p:txBody>
          <a:bodyPr lIns="89967"/>
          <a:lstStyle>
            <a:lvl1pPr marL="0" indent="0">
              <a:buNone/>
              <a:defRPr sz="1200" cap="none" baseline="0"/>
            </a:lvl1pPr>
          </a:lstStyle>
          <a:p>
            <a:r>
              <a:rPr lang="de-DE"/>
              <a:t>Platzhalter Bild</a:t>
            </a:r>
          </a:p>
        </p:txBody>
      </p:sp>
      <p:sp>
        <p:nvSpPr>
          <p:cNvPr id="12" name="Bildplatzhalter 4"/>
          <p:cNvSpPr>
            <a:spLocks noGrp="1"/>
          </p:cNvSpPr>
          <p:nvPr>
            <p:ph type="pic" sz="quarter" idx="14" hasCustomPrompt="1"/>
          </p:nvPr>
        </p:nvSpPr>
        <p:spPr>
          <a:xfrm>
            <a:off x="527060" y="4185084"/>
            <a:ext cx="5688000" cy="2088721"/>
          </a:xfrm>
          <a:prstGeom prst="rect">
            <a:avLst/>
          </a:prstGeom>
          <a:noFill/>
        </p:spPr>
        <p:txBody>
          <a:bodyPr lIns="89967"/>
          <a:lstStyle>
            <a:lvl1pPr marL="0" indent="0">
              <a:buNone/>
              <a:defRPr sz="1200" cap="none" baseline="0"/>
            </a:lvl1pPr>
          </a:lstStyle>
          <a:p>
            <a:r>
              <a:rPr lang="de-DE"/>
              <a:t>Platzhalter Bild</a:t>
            </a:r>
          </a:p>
        </p:txBody>
      </p:sp>
      <p:sp>
        <p:nvSpPr>
          <p:cNvPr id="13" name="Bildplatzhalter 4"/>
          <p:cNvSpPr>
            <a:spLocks noGrp="1"/>
          </p:cNvSpPr>
          <p:nvPr>
            <p:ph type="pic" sz="quarter" idx="15" hasCustomPrompt="1"/>
          </p:nvPr>
        </p:nvSpPr>
        <p:spPr>
          <a:xfrm>
            <a:off x="9167284" y="4185085"/>
            <a:ext cx="2808000" cy="2088724"/>
          </a:xfrm>
          <a:prstGeom prst="rect">
            <a:avLst/>
          </a:prstGeom>
          <a:noFill/>
        </p:spPr>
        <p:txBody>
          <a:bodyPr lIns="89967"/>
          <a:lstStyle>
            <a:lvl1pPr marL="0" indent="0">
              <a:buNone/>
              <a:defRPr sz="1200" cap="none" baseline="0"/>
            </a:lvl1pPr>
          </a:lstStyle>
          <a:p>
            <a:r>
              <a:rPr lang="de-DE"/>
              <a:t>Platzhalter Bild</a:t>
            </a:r>
          </a:p>
        </p:txBody>
      </p:sp>
      <p:sp>
        <p:nvSpPr>
          <p:cNvPr id="15" name="Textplatzhalter 10">
            <a:extLst>
              <a:ext uri="{FF2B5EF4-FFF2-40B4-BE49-F238E27FC236}">
                <a16:creationId xmlns:a16="http://schemas.microsoft.com/office/drawing/2014/main" id="{E58B410F-8FCB-6042-A023-7D92E111729A}"/>
              </a:ext>
            </a:extLst>
          </p:cNvPr>
          <p:cNvSpPr>
            <a:spLocks noGrp="1"/>
          </p:cNvSpPr>
          <p:nvPr>
            <p:ph type="body" sz="quarter" idx="27"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6" name="Bildplatzhalter 4">
            <a:extLst>
              <a:ext uri="{FF2B5EF4-FFF2-40B4-BE49-F238E27FC236}">
                <a16:creationId xmlns:a16="http://schemas.microsoft.com/office/drawing/2014/main" id="{21E9A0E1-87D8-234D-959E-ED4D829DDDEC}"/>
              </a:ext>
            </a:extLst>
          </p:cNvPr>
          <p:cNvSpPr>
            <a:spLocks noGrp="1"/>
          </p:cNvSpPr>
          <p:nvPr>
            <p:ph type="pic" sz="quarter" idx="28" hasCustomPrompt="1"/>
          </p:nvPr>
        </p:nvSpPr>
        <p:spPr>
          <a:xfrm>
            <a:off x="6288024" y="944476"/>
            <a:ext cx="5688000" cy="3168347"/>
          </a:xfrm>
          <a:prstGeom prst="rect">
            <a:avLst/>
          </a:prstGeom>
          <a:noFill/>
        </p:spPr>
        <p:txBody>
          <a:bodyPr lIns="89967"/>
          <a:lstStyle>
            <a:lvl1pPr marL="0" indent="0">
              <a:buNone/>
              <a:defRPr sz="1200" cap="none" baseline="0"/>
            </a:lvl1pPr>
          </a:lstStyle>
          <a:p>
            <a:r>
              <a:rPr lang="de-DE"/>
              <a:t>Platzhalter Bild</a:t>
            </a:r>
          </a:p>
        </p:txBody>
      </p:sp>
    </p:spTree>
    <p:extLst>
      <p:ext uri="{BB962C8B-B14F-4D97-AF65-F5344CB8AC3E}">
        <p14:creationId xmlns:p14="http://schemas.microsoft.com/office/powerpoint/2010/main" val="1167044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ilder (4)">
    <p:spTree>
      <p:nvGrpSpPr>
        <p:cNvPr id="1" name=""/>
        <p:cNvGrpSpPr/>
        <p:nvPr/>
      </p:nvGrpSpPr>
      <p:grpSpPr>
        <a:xfrm>
          <a:off x="0" y="0"/>
          <a:ext cx="0" cy="0"/>
          <a:chOff x="0" y="0"/>
          <a:chExt cx="0" cy="0"/>
        </a:xfrm>
      </p:grpSpPr>
      <p:sp>
        <p:nvSpPr>
          <p:cNvPr id="6" name="Bildplatzhalter 4"/>
          <p:cNvSpPr>
            <a:spLocks noGrp="1"/>
          </p:cNvSpPr>
          <p:nvPr>
            <p:ph type="pic" sz="quarter" idx="10" hasCustomPrompt="1"/>
          </p:nvPr>
        </p:nvSpPr>
        <p:spPr>
          <a:xfrm>
            <a:off x="527062" y="942987"/>
            <a:ext cx="7128000" cy="3168000"/>
          </a:xfrm>
          <a:prstGeom prst="rect">
            <a:avLst/>
          </a:prstGeom>
          <a:noFill/>
        </p:spPr>
        <p:txBody>
          <a:bodyPr lIns="89967"/>
          <a:lstStyle>
            <a:lvl1pPr marL="0" indent="0">
              <a:buNone/>
              <a:defRPr sz="1200" cap="none" baseline="0"/>
            </a:lvl1pPr>
          </a:lstStyle>
          <a:p>
            <a:r>
              <a:rPr lang="de-DE"/>
              <a:t>Platzhalter Bild</a:t>
            </a:r>
          </a:p>
        </p:txBody>
      </p:sp>
      <p:sp>
        <p:nvSpPr>
          <p:cNvPr id="7" name="Bildplatzhalter 4"/>
          <p:cNvSpPr>
            <a:spLocks noGrp="1"/>
          </p:cNvSpPr>
          <p:nvPr>
            <p:ph type="pic" sz="quarter" idx="11" hasCustomPrompt="1"/>
          </p:nvPr>
        </p:nvSpPr>
        <p:spPr>
          <a:xfrm>
            <a:off x="7716179" y="942981"/>
            <a:ext cx="4248000" cy="424973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8" name="Bildplatzhalter 4"/>
          <p:cNvSpPr>
            <a:spLocks noGrp="1"/>
          </p:cNvSpPr>
          <p:nvPr>
            <p:ph type="pic" sz="quarter" idx="14" hasCustomPrompt="1"/>
          </p:nvPr>
        </p:nvSpPr>
        <p:spPr>
          <a:xfrm>
            <a:off x="525600" y="4183200"/>
            <a:ext cx="4248000" cy="2089151"/>
          </a:xfrm>
          <a:prstGeom prst="rect">
            <a:avLst/>
          </a:prstGeom>
          <a:noFill/>
        </p:spPr>
        <p:txBody>
          <a:bodyPr lIns="89967"/>
          <a:lstStyle>
            <a:lvl1pPr marL="0" indent="0">
              <a:buNone/>
              <a:defRPr sz="1200" cap="none" baseline="0"/>
            </a:lvl1pPr>
          </a:lstStyle>
          <a:p>
            <a:r>
              <a:rPr lang="de-DE"/>
              <a:t>Platzhalter Bild</a:t>
            </a:r>
          </a:p>
        </p:txBody>
      </p:sp>
      <p:sp>
        <p:nvSpPr>
          <p:cNvPr id="11" name="Textplatzhalter 10"/>
          <p:cNvSpPr>
            <a:spLocks noGrp="1"/>
          </p:cNvSpPr>
          <p:nvPr>
            <p:ph type="body" sz="quarter" idx="25" hasCustomPrompt="1"/>
          </p:nvPr>
        </p:nvSpPr>
        <p:spPr>
          <a:xfrm>
            <a:off x="7716179" y="5265204"/>
            <a:ext cx="4248000" cy="828092"/>
          </a:xfrm>
        </p:spPr>
        <p:txBody>
          <a:bodyPr lIns="90000" tIns="0" rIns="72000" bIns="0" anchor="t" anchorCtr="0"/>
          <a:lstStyle>
            <a:lvl1pPr marL="0" indent="0">
              <a:lnSpc>
                <a:spcPct val="110000"/>
              </a:lnSpc>
              <a:spcBef>
                <a:spcPts val="0"/>
              </a:spcBef>
              <a:buNone/>
              <a:defRPr sz="1400" baseline="0"/>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2" name="Textplatzhalter 10"/>
          <p:cNvSpPr>
            <a:spLocks noGrp="1"/>
          </p:cNvSpPr>
          <p:nvPr>
            <p:ph type="body" sz="quarter" idx="26" hasCustomPrompt="1"/>
          </p:nvPr>
        </p:nvSpPr>
        <p:spPr>
          <a:xfrm>
            <a:off x="7716179" y="6093295"/>
            <a:ext cx="4248000" cy="180511"/>
          </a:xfrm>
        </p:spPr>
        <p:txBody>
          <a:bodyPr lIns="90000" tIns="0" rIns="72000" bIns="0" anchor="t" anchorCtr="0"/>
          <a:lstStyle>
            <a:lvl1pPr marL="0" indent="0">
              <a:lnSpc>
                <a:spcPct val="110000"/>
              </a:lnSpc>
              <a:spcBef>
                <a:spcPts val="0"/>
              </a:spcBef>
              <a:buNone/>
              <a:defRPr sz="800" baseline="0"/>
            </a:lvl1pPr>
          </a:lstStyle>
          <a:p>
            <a:pPr lvl="0"/>
            <a:r>
              <a:rPr lang="de-DE"/>
              <a:t>Hier ist Platz für eine Quellenangabe</a:t>
            </a:r>
          </a:p>
        </p:txBody>
      </p:sp>
      <p:sp>
        <p:nvSpPr>
          <p:cNvPr id="13" name="Textplatzhalter 10">
            <a:extLst>
              <a:ext uri="{FF2B5EF4-FFF2-40B4-BE49-F238E27FC236}">
                <a16:creationId xmlns:a16="http://schemas.microsoft.com/office/drawing/2014/main" id="{9D9E4444-11EB-AA45-92F3-C60E32074CEB}"/>
              </a:ext>
            </a:extLst>
          </p:cNvPr>
          <p:cNvSpPr>
            <a:spLocks noGrp="1"/>
          </p:cNvSpPr>
          <p:nvPr>
            <p:ph type="body" sz="quarter" idx="27"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4" name="Bildplatzhalter 4">
            <a:extLst>
              <a:ext uri="{FF2B5EF4-FFF2-40B4-BE49-F238E27FC236}">
                <a16:creationId xmlns:a16="http://schemas.microsoft.com/office/drawing/2014/main" id="{F46B9FEB-11FA-AB4D-8996-E0BE448DB05A}"/>
              </a:ext>
            </a:extLst>
          </p:cNvPr>
          <p:cNvSpPr>
            <a:spLocks noGrp="1"/>
          </p:cNvSpPr>
          <p:nvPr>
            <p:ph type="pic" sz="quarter" idx="28" hasCustomPrompt="1"/>
          </p:nvPr>
        </p:nvSpPr>
        <p:spPr>
          <a:xfrm>
            <a:off x="4847062" y="4184656"/>
            <a:ext cx="2808000" cy="2089151"/>
          </a:xfrm>
          <a:prstGeom prst="rect">
            <a:avLst/>
          </a:prstGeom>
          <a:noFill/>
        </p:spPr>
        <p:txBody>
          <a:bodyPr lIns="89967"/>
          <a:lstStyle>
            <a:lvl1pPr marL="0" indent="0">
              <a:buNone/>
              <a:defRPr sz="1200" cap="none" baseline="0"/>
            </a:lvl1pPr>
          </a:lstStyle>
          <a:p>
            <a:r>
              <a:rPr lang="de-DE"/>
              <a:t>Platzhalter Bild</a:t>
            </a:r>
          </a:p>
        </p:txBody>
      </p:sp>
    </p:spTree>
    <p:extLst>
      <p:ext uri="{BB962C8B-B14F-4D97-AF65-F5344CB8AC3E}">
        <p14:creationId xmlns:p14="http://schemas.microsoft.com/office/powerpoint/2010/main" val="2463560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Bilder(1)">
    <p:spTree>
      <p:nvGrpSpPr>
        <p:cNvPr id="1" name=""/>
        <p:cNvGrpSpPr/>
        <p:nvPr/>
      </p:nvGrpSpPr>
      <p:grpSpPr>
        <a:xfrm>
          <a:off x="0" y="0"/>
          <a:ext cx="0" cy="0"/>
          <a:chOff x="0" y="0"/>
          <a:chExt cx="0" cy="0"/>
        </a:xfrm>
      </p:grpSpPr>
      <p:sp>
        <p:nvSpPr>
          <p:cNvPr id="9" name="Bildplatzhalter 4"/>
          <p:cNvSpPr>
            <a:spLocks noGrp="1"/>
          </p:cNvSpPr>
          <p:nvPr>
            <p:ph type="pic" sz="quarter" idx="16" hasCustomPrompt="1"/>
          </p:nvPr>
        </p:nvSpPr>
        <p:spPr>
          <a:xfrm>
            <a:off x="527050" y="942980"/>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0" name="Bildplatzhalter 4"/>
          <p:cNvSpPr>
            <a:spLocks noGrp="1"/>
          </p:cNvSpPr>
          <p:nvPr>
            <p:ph type="pic" sz="quarter" idx="17" hasCustomPrompt="1"/>
          </p:nvPr>
        </p:nvSpPr>
        <p:spPr>
          <a:xfrm>
            <a:off x="527057" y="3103569"/>
            <a:ext cx="7128000" cy="316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1" name="Bildplatzhalter 4"/>
          <p:cNvSpPr>
            <a:spLocks noGrp="1"/>
          </p:cNvSpPr>
          <p:nvPr>
            <p:ph type="pic" sz="quarter" idx="18" hasCustomPrompt="1"/>
          </p:nvPr>
        </p:nvSpPr>
        <p:spPr>
          <a:xfrm>
            <a:off x="7725836" y="942980"/>
            <a:ext cx="424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3" name="Bildplatzhalter 4"/>
          <p:cNvSpPr>
            <a:spLocks noGrp="1"/>
          </p:cNvSpPr>
          <p:nvPr>
            <p:ph type="pic" sz="quarter" idx="19" hasCustomPrompt="1"/>
          </p:nvPr>
        </p:nvSpPr>
        <p:spPr>
          <a:xfrm>
            <a:off x="7725836" y="4184654"/>
            <a:ext cx="4248000" cy="2089148"/>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0" name="Bildplatzhalter 4"/>
          <p:cNvSpPr>
            <a:spLocks noGrp="1"/>
          </p:cNvSpPr>
          <p:nvPr>
            <p:ph type="pic" sz="quarter" idx="21" hasCustomPrompt="1"/>
          </p:nvPr>
        </p:nvSpPr>
        <p:spPr>
          <a:xfrm>
            <a:off x="3407700" y="944726"/>
            <a:ext cx="424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4" name="Textplatzhalter 11"/>
          <p:cNvSpPr>
            <a:spLocks noGrp="1"/>
          </p:cNvSpPr>
          <p:nvPr>
            <p:ph type="body" sz="quarter" idx="22" hasCustomPrompt="1"/>
          </p:nvPr>
        </p:nvSpPr>
        <p:spPr>
          <a:xfrm>
            <a:off x="7728183" y="4017071"/>
            <a:ext cx="4248000" cy="132015"/>
          </a:xfrm>
        </p:spPr>
        <p:txBody>
          <a:bodyPr lIns="90000" tIns="0" rIns="71991" bIns="0" anchor="t" anchorCtr="0"/>
          <a:lstStyle>
            <a:lvl1pPr marL="0" indent="0">
              <a:lnSpc>
                <a:spcPct val="100000"/>
              </a:lnSpc>
              <a:spcBef>
                <a:spcPts val="0"/>
              </a:spcBef>
              <a:buFontTx/>
              <a:buNone/>
              <a:defRPr sz="800"/>
            </a:lvl1pPr>
          </a:lstStyle>
          <a:p>
            <a:pPr lvl="0"/>
            <a:r>
              <a:rPr lang="de-DE"/>
              <a:t>Hier ist Platz für eine Quellenangabe</a:t>
            </a:r>
          </a:p>
        </p:txBody>
      </p:sp>
      <p:sp>
        <p:nvSpPr>
          <p:cNvPr id="25" name="Textplatzhalter 13"/>
          <p:cNvSpPr>
            <a:spLocks noGrp="1"/>
          </p:cNvSpPr>
          <p:nvPr>
            <p:ph type="body" sz="quarter" idx="23" hasCustomPrompt="1"/>
          </p:nvPr>
        </p:nvSpPr>
        <p:spPr>
          <a:xfrm>
            <a:off x="7728183" y="3104966"/>
            <a:ext cx="4248000" cy="900100"/>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4" name="Textplatzhalter 10">
            <a:extLst>
              <a:ext uri="{FF2B5EF4-FFF2-40B4-BE49-F238E27FC236}">
                <a16:creationId xmlns:a16="http://schemas.microsoft.com/office/drawing/2014/main" id="{0EB15C7D-F662-E640-9E5B-CB10284C09F2}"/>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2793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Bilder (3)">
    <p:spTree>
      <p:nvGrpSpPr>
        <p:cNvPr id="1" name=""/>
        <p:cNvGrpSpPr/>
        <p:nvPr/>
      </p:nvGrpSpPr>
      <p:grpSpPr>
        <a:xfrm>
          <a:off x="0" y="0"/>
          <a:ext cx="0" cy="0"/>
          <a:chOff x="0" y="0"/>
          <a:chExt cx="0" cy="0"/>
        </a:xfrm>
      </p:grpSpPr>
      <p:sp>
        <p:nvSpPr>
          <p:cNvPr id="12" name="Bildplatzhalter 4"/>
          <p:cNvSpPr>
            <a:spLocks noGrp="1"/>
          </p:cNvSpPr>
          <p:nvPr>
            <p:ph type="pic" sz="quarter" idx="16" hasCustomPrompt="1"/>
          </p:nvPr>
        </p:nvSpPr>
        <p:spPr>
          <a:xfrm>
            <a:off x="527054" y="942987"/>
            <a:ext cx="5688000" cy="316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4" name="Bildplatzhalter 4"/>
          <p:cNvSpPr>
            <a:spLocks noGrp="1"/>
          </p:cNvSpPr>
          <p:nvPr>
            <p:ph type="pic" sz="quarter" idx="17" hasCustomPrompt="1"/>
          </p:nvPr>
        </p:nvSpPr>
        <p:spPr>
          <a:xfrm>
            <a:off x="527050" y="4183200"/>
            <a:ext cx="2808000" cy="208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5" name="Bildplatzhalter 4"/>
          <p:cNvSpPr>
            <a:spLocks noGrp="1"/>
          </p:cNvSpPr>
          <p:nvPr>
            <p:ph type="pic" sz="quarter" idx="18" hasCustomPrompt="1"/>
          </p:nvPr>
        </p:nvSpPr>
        <p:spPr>
          <a:xfrm>
            <a:off x="3405731" y="4183200"/>
            <a:ext cx="2808000" cy="208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6" name="Bildplatzhalter 4"/>
          <p:cNvSpPr>
            <a:spLocks noGrp="1"/>
          </p:cNvSpPr>
          <p:nvPr>
            <p:ph type="pic" sz="quarter" idx="19" hasCustomPrompt="1"/>
          </p:nvPr>
        </p:nvSpPr>
        <p:spPr>
          <a:xfrm>
            <a:off x="6286513" y="4183200"/>
            <a:ext cx="2808000" cy="208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2" name="Textplatzhalter 11"/>
          <p:cNvSpPr>
            <a:spLocks noGrp="1"/>
          </p:cNvSpPr>
          <p:nvPr>
            <p:ph type="body" sz="quarter" idx="22" hasCustomPrompt="1"/>
          </p:nvPr>
        </p:nvSpPr>
        <p:spPr>
          <a:xfrm>
            <a:off x="9168344" y="6138481"/>
            <a:ext cx="2784309" cy="132719"/>
          </a:xfrm>
        </p:spPr>
        <p:txBody>
          <a:bodyPr lIns="90000" tIns="0" rIns="71991" bIns="0" anchor="t" anchorCtr="0"/>
          <a:lstStyle>
            <a:lvl1pPr marL="0" indent="0">
              <a:lnSpc>
                <a:spcPct val="100000"/>
              </a:lnSpc>
              <a:spcBef>
                <a:spcPts val="0"/>
              </a:spcBef>
              <a:buFontTx/>
              <a:buNone/>
              <a:defRPr sz="800"/>
            </a:lvl1pPr>
          </a:lstStyle>
          <a:p>
            <a:pPr lvl="0"/>
            <a:r>
              <a:rPr lang="de-DE"/>
              <a:t>Hier ist Platz für eine Quellenangabe</a:t>
            </a:r>
          </a:p>
        </p:txBody>
      </p:sp>
      <p:sp>
        <p:nvSpPr>
          <p:cNvPr id="23" name="Textplatzhalter 13"/>
          <p:cNvSpPr>
            <a:spLocks noGrp="1"/>
          </p:cNvSpPr>
          <p:nvPr>
            <p:ph type="body" sz="quarter" idx="23" hasCustomPrompt="1"/>
          </p:nvPr>
        </p:nvSpPr>
        <p:spPr>
          <a:xfrm>
            <a:off x="9168340" y="4183200"/>
            <a:ext cx="2808000" cy="1955281"/>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1" name="Textplatzhalter 10">
            <a:extLst>
              <a:ext uri="{FF2B5EF4-FFF2-40B4-BE49-F238E27FC236}">
                <a16:creationId xmlns:a16="http://schemas.microsoft.com/office/drawing/2014/main" id="{0004DDF0-CE01-C645-854B-F1C4A8CC60D8}"/>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3" name="Bildplatzhalter 4">
            <a:extLst>
              <a:ext uri="{FF2B5EF4-FFF2-40B4-BE49-F238E27FC236}">
                <a16:creationId xmlns:a16="http://schemas.microsoft.com/office/drawing/2014/main" id="{BB174CB5-EC53-FF4B-A05D-1593CF01CA36}"/>
              </a:ext>
            </a:extLst>
          </p:cNvPr>
          <p:cNvSpPr>
            <a:spLocks noGrp="1"/>
          </p:cNvSpPr>
          <p:nvPr>
            <p:ph type="pic" sz="quarter" idx="24" hasCustomPrompt="1"/>
          </p:nvPr>
        </p:nvSpPr>
        <p:spPr>
          <a:xfrm>
            <a:off x="6286514" y="942987"/>
            <a:ext cx="5688000" cy="316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Tree>
    <p:extLst>
      <p:ext uri="{BB962C8B-B14F-4D97-AF65-F5344CB8AC3E}">
        <p14:creationId xmlns:p14="http://schemas.microsoft.com/office/powerpoint/2010/main" val="249696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ilder (6)">
    <p:spTree>
      <p:nvGrpSpPr>
        <p:cNvPr id="1" name=""/>
        <p:cNvGrpSpPr/>
        <p:nvPr/>
      </p:nvGrpSpPr>
      <p:grpSpPr>
        <a:xfrm>
          <a:off x="0" y="0"/>
          <a:ext cx="0" cy="0"/>
          <a:chOff x="0" y="0"/>
          <a:chExt cx="0" cy="0"/>
        </a:xfrm>
      </p:grpSpPr>
      <p:sp>
        <p:nvSpPr>
          <p:cNvPr id="13" name="Bildplatzhalter 4"/>
          <p:cNvSpPr>
            <a:spLocks noGrp="1"/>
          </p:cNvSpPr>
          <p:nvPr>
            <p:ph type="pic" sz="quarter" idx="12" hasCustomPrompt="1"/>
          </p:nvPr>
        </p:nvSpPr>
        <p:spPr>
          <a:xfrm>
            <a:off x="8209769" y="942978"/>
            <a:ext cx="3761999" cy="2628000"/>
          </a:xfrm>
        </p:spPr>
        <p:txBody>
          <a:bodyPr/>
          <a:lstStyle>
            <a:lvl1pPr marL="93629" indent="0">
              <a:buNone/>
              <a:defRPr sz="1200"/>
            </a:lvl1pPr>
          </a:lstStyle>
          <a:p>
            <a:r>
              <a:rPr lang="de-DE"/>
              <a:t>Platzhalter Bild</a:t>
            </a:r>
          </a:p>
          <a:p>
            <a:endParaRPr lang="de-DE"/>
          </a:p>
        </p:txBody>
      </p:sp>
      <p:sp>
        <p:nvSpPr>
          <p:cNvPr id="15" name="Textplatzhalter 10">
            <a:extLst>
              <a:ext uri="{FF2B5EF4-FFF2-40B4-BE49-F238E27FC236}">
                <a16:creationId xmlns:a16="http://schemas.microsoft.com/office/drawing/2014/main" id="{6C69802D-CC9C-2542-A041-3BE8AAC12B3B}"/>
              </a:ext>
            </a:extLst>
          </p:cNvPr>
          <p:cNvSpPr>
            <a:spLocks noGrp="1"/>
          </p:cNvSpPr>
          <p:nvPr>
            <p:ph type="body" sz="quarter" idx="45"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16" name="Bildplatzhalter 4">
            <a:extLst>
              <a:ext uri="{FF2B5EF4-FFF2-40B4-BE49-F238E27FC236}">
                <a16:creationId xmlns:a16="http://schemas.microsoft.com/office/drawing/2014/main" id="{B16C1EC6-778F-264C-A7BA-525C28AE0CDF}"/>
              </a:ext>
            </a:extLst>
          </p:cNvPr>
          <p:cNvSpPr>
            <a:spLocks noGrp="1"/>
          </p:cNvSpPr>
          <p:nvPr>
            <p:ph type="pic" sz="quarter" idx="46" hasCustomPrompt="1"/>
          </p:nvPr>
        </p:nvSpPr>
        <p:spPr>
          <a:xfrm>
            <a:off x="8209769" y="3646924"/>
            <a:ext cx="3761999" cy="2628000"/>
          </a:xfrm>
        </p:spPr>
        <p:txBody>
          <a:bodyPr/>
          <a:lstStyle>
            <a:lvl1pPr marL="93629" indent="0">
              <a:buNone/>
              <a:defRPr sz="1200"/>
            </a:lvl1pPr>
          </a:lstStyle>
          <a:p>
            <a:r>
              <a:rPr lang="de-DE"/>
              <a:t>Platzhalter Bild</a:t>
            </a:r>
          </a:p>
          <a:p>
            <a:endParaRPr lang="de-DE"/>
          </a:p>
        </p:txBody>
      </p:sp>
      <p:sp>
        <p:nvSpPr>
          <p:cNvPr id="17" name="Bildplatzhalter 4">
            <a:extLst>
              <a:ext uri="{FF2B5EF4-FFF2-40B4-BE49-F238E27FC236}">
                <a16:creationId xmlns:a16="http://schemas.microsoft.com/office/drawing/2014/main" id="{5D906F93-BE49-1C40-9030-B5DF9F743629}"/>
              </a:ext>
            </a:extLst>
          </p:cNvPr>
          <p:cNvSpPr>
            <a:spLocks noGrp="1"/>
          </p:cNvSpPr>
          <p:nvPr>
            <p:ph type="pic" sz="quarter" idx="47" hasCustomPrompt="1"/>
          </p:nvPr>
        </p:nvSpPr>
        <p:spPr>
          <a:xfrm>
            <a:off x="4368575" y="942978"/>
            <a:ext cx="3761999" cy="2628000"/>
          </a:xfrm>
        </p:spPr>
        <p:txBody>
          <a:bodyPr/>
          <a:lstStyle>
            <a:lvl1pPr marL="93629" indent="0">
              <a:buNone/>
              <a:defRPr sz="1200"/>
            </a:lvl1pPr>
          </a:lstStyle>
          <a:p>
            <a:r>
              <a:rPr lang="de-DE"/>
              <a:t>Platzhalter Bild</a:t>
            </a:r>
          </a:p>
          <a:p>
            <a:endParaRPr lang="de-DE"/>
          </a:p>
        </p:txBody>
      </p:sp>
      <p:sp>
        <p:nvSpPr>
          <p:cNvPr id="18" name="Bildplatzhalter 4">
            <a:extLst>
              <a:ext uri="{FF2B5EF4-FFF2-40B4-BE49-F238E27FC236}">
                <a16:creationId xmlns:a16="http://schemas.microsoft.com/office/drawing/2014/main" id="{D5F8EA13-E40D-A242-B1AA-8DAB66964F53}"/>
              </a:ext>
            </a:extLst>
          </p:cNvPr>
          <p:cNvSpPr>
            <a:spLocks noGrp="1"/>
          </p:cNvSpPr>
          <p:nvPr>
            <p:ph type="pic" sz="quarter" idx="48" hasCustomPrompt="1"/>
          </p:nvPr>
        </p:nvSpPr>
        <p:spPr>
          <a:xfrm>
            <a:off x="4368575" y="3646924"/>
            <a:ext cx="3761999" cy="2628000"/>
          </a:xfrm>
        </p:spPr>
        <p:txBody>
          <a:bodyPr/>
          <a:lstStyle>
            <a:lvl1pPr marL="93629" indent="0">
              <a:buNone/>
              <a:defRPr sz="1200"/>
            </a:lvl1pPr>
          </a:lstStyle>
          <a:p>
            <a:r>
              <a:rPr lang="de-DE"/>
              <a:t>Platzhalter Bild</a:t>
            </a:r>
          </a:p>
          <a:p>
            <a:endParaRPr lang="de-DE"/>
          </a:p>
        </p:txBody>
      </p:sp>
      <p:sp>
        <p:nvSpPr>
          <p:cNvPr id="19" name="Bildplatzhalter 4">
            <a:extLst>
              <a:ext uri="{FF2B5EF4-FFF2-40B4-BE49-F238E27FC236}">
                <a16:creationId xmlns:a16="http://schemas.microsoft.com/office/drawing/2014/main" id="{44252AFA-30C2-664D-9739-F406FFF3EBC1}"/>
              </a:ext>
            </a:extLst>
          </p:cNvPr>
          <p:cNvSpPr>
            <a:spLocks noGrp="1"/>
          </p:cNvSpPr>
          <p:nvPr>
            <p:ph type="pic" sz="quarter" idx="49" hasCustomPrompt="1"/>
          </p:nvPr>
        </p:nvSpPr>
        <p:spPr>
          <a:xfrm>
            <a:off x="527380" y="944598"/>
            <a:ext cx="3761999" cy="2628000"/>
          </a:xfrm>
        </p:spPr>
        <p:txBody>
          <a:bodyPr/>
          <a:lstStyle>
            <a:lvl1pPr marL="93629" indent="0">
              <a:buNone/>
              <a:defRPr sz="1200"/>
            </a:lvl1pPr>
          </a:lstStyle>
          <a:p>
            <a:r>
              <a:rPr lang="de-DE"/>
              <a:t>Platzhalter Bild</a:t>
            </a:r>
          </a:p>
          <a:p>
            <a:endParaRPr lang="de-DE"/>
          </a:p>
        </p:txBody>
      </p:sp>
      <p:sp>
        <p:nvSpPr>
          <p:cNvPr id="20" name="Bildplatzhalter 4">
            <a:extLst>
              <a:ext uri="{FF2B5EF4-FFF2-40B4-BE49-F238E27FC236}">
                <a16:creationId xmlns:a16="http://schemas.microsoft.com/office/drawing/2014/main" id="{38AE40A2-32B9-274E-8EF2-120745033B3B}"/>
              </a:ext>
            </a:extLst>
          </p:cNvPr>
          <p:cNvSpPr>
            <a:spLocks noGrp="1"/>
          </p:cNvSpPr>
          <p:nvPr>
            <p:ph type="pic" sz="quarter" idx="50" hasCustomPrompt="1"/>
          </p:nvPr>
        </p:nvSpPr>
        <p:spPr>
          <a:xfrm>
            <a:off x="527381" y="3646800"/>
            <a:ext cx="3761999" cy="2628000"/>
          </a:xfrm>
        </p:spPr>
        <p:txBody>
          <a:bodyPr/>
          <a:lstStyle>
            <a:lvl1pPr marL="93629" indent="0">
              <a:buNone/>
              <a:defRPr sz="1200"/>
            </a:lvl1pPr>
          </a:lstStyle>
          <a:p>
            <a:r>
              <a:rPr lang="de-DE"/>
              <a:t>Platzhalter Bild</a:t>
            </a:r>
          </a:p>
          <a:p>
            <a:endParaRPr lang="de-DE"/>
          </a:p>
        </p:txBody>
      </p:sp>
    </p:spTree>
    <p:extLst>
      <p:ext uri="{BB962C8B-B14F-4D97-AF65-F5344CB8AC3E}">
        <p14:creationId xmlns:p14="http://schemas.microsoft.com/office/powerpoint/2010/main" val="1849366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nke ans Team 1">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527388" y="942980"/>
            <a:ext cx="4248000" cy="2089151"/>
          </a:xfrm>
          <a:prstGeom prst="rect">
            <a:avLst/>
          </a:prstGeom>
          <a:noFill/>
        </p:spPr>
        <p:txBody>
          <a:bodyPr lIns="89989"/>
          <a:lstStyle>
            <a:lvl1pPr marL="0" indent="0">
              <a:buNone/>
              <a:defRPr cap="none" baseline="0"/>
            </a:lvl1pPr>
          </a:lstStyle>
          <a:p>
            <a:r>
              <a:rPr lang="de-DE"/>
              <a:t>Platzhalter Bild</a:t>
            </a:r>
          </a:p>
        </p:txBody>
      </p:sp>
      <p:sp>
        <p:nvSpPr>
          <p:cNvPr id="6" name="Bildplatzhalter 4"/>
          <p:cNvSpPr>
            <a:spLocks noGrp="1"/>
          </p:cNvSpPr>
          <p:nvPr>
            <p:ph type="pic" sz="quarter" idx="14" hasCustomPrompt="1"/>
          </p:nvPr>
        </p:nvSpPr>
        <p:spPr>
          <a:xfrm>
            <a:off x="4847867" y="942980"/>
            <a:ext cx="4248000" cy="2089151"/>
          </a:xfrm>
          <a:prstGeom prst="rect">
            <a:avLst/>
          </a:prstGeom>
          <a:noFill/>
        </p:spPr>
        <p:txBody>
          <a:bodyPr lIns="89989"/>
          <a:lstStyle>
            <a:lvl1pPr marL="93651" marR="0" indent="0" algn="l" defTabSz="914400" rtl="0" eaLnBrk="0" fontAlgn="base" latinLnBrk="0" hangingPunct="0">
              <a:lnSpc>
                <a:spcPct val="100000"/>
              </a:lnSpc>
              <a:spcBef>
                <a:spcPct val="20000"/>
              </a:spcBef>
              <a:spcAft>
                <a:spcPct val="0"/>
              </a:spcAft>
              <a:buClrTx/>
              <a:buSzTx/>
              <a:buFontTx/>
              <a:buNone/>
              <a:tabLst/>
              <a:defRPr cap="none" baseline="0"/>
            </a:lvl1pPr>
          </a:lstStyle>
          <a:p>
            <a:r>
              <a:rPr lang="de-DE"/>
              <a:t>Platzhalter Bild</a:t>
            </a:r>
          </a:p>
        </p:txBody>
      </p:sp>
      <p:sp>
        <p:nvSpPr>
          <p:cNvPr id="9" name="Bildplatzhalter 4"/>
          <p:cNvSpPr>
            <a:spLocks noGrp="1"/>
          </p:cNvSpPr>
          <p:nvPr>
            <p:ph type="pic" sz="quarter" idx="16" hasCustomPrompt="1"/>
          </p:nvPr>
        </p:nvSpPr>
        <p:spPr>
          <a:xfrm>
            <a:off x="9168343" y="944726"/>
            <a:ext cx="2808000" cy="2089151"/>
          </a:xfrm>
          <a:prstGeom prst="rect">
            <a:avLst/>
          </a:prstGeom>
          <a:noFill/>
        </p:spPr>
        <p:txBody>
          <a:bodyPr lIns="89989"/>
          <a:lstStyle>
            <a:lvl1pPr marL="0" indent="0">
              <a:buNone/>
              <a:defRPr cap="none" baseline="0"/>
            </a:lvl1pPr>
          </a:lstStyle>
          <a:p>
            <a:r>
              <a:rPr lang="de-DE"/>
              <a:t>Platzhalter Bild</a:t>
            </a:r>
          </a:p>
        </p:txBody>
      </p:sp>
      <p:sp>
        <p:nvSpPr>
          <p:cNvPr id="10" name="Bildplatzhalter 4"/>
          <p:cNvSpPr>
            <a:spLocks noGrp="1"/>
          </p:cNvSpPr>
          <p:nvPr>
            <p:ph type="pic" sz="quarter" idx="17" hasCustomPrompt="1"/>
          </p:nvPr>
        </p:nvSpPr>
        <p:spPr>
          <a:xfrm>
            <a:off x="527381" y="3103566"/>
            <a:ext cx="5688000" cy="3170236"/>
          </a:xfrm>
          <a:prstGeom prst="rect">
            <a:avLst/>
          </a:prstGeom>
          <a:noFill/>
        </p:spPr>
        <p:txBody>
          <a:bodyPr lIns="89989"/>
          <a:lstStyle>
            <a:lvl1pPr marL="0" indent="0">
              <a:buNone/>
              <a:defRPr cap="none" baseline="0"/>
            </a:lvl1pPr>
          </a:lstStyle>
          <a:p>
            <a:r>
              <a:rPr lang="de-DE"/>
              <a:t>Platzhalter Bild</a:t>
            </a:r>
          </a:p>
        </p:txBody>
      </p:sp>
      <p:sp>
        <p:nvSpPr>
          <p:cNvPr id="12" name="Bildplatzhalter 4"/>
          <p:cNvSpPr>
            <a:spLocks noGrp="1"/>
          </p:cNvSpPr>
          <p:nvPr>
            <p:ph type="pic" sz="quarter" idx="19" hasCustomPrompt="1"/>
          </p:nvPr>
        </p:nvSpPr>
        <p:spPr>
          <a:xfrm>
            <a:off x="6288956" y="3103569"/>
            <a:ext cx="2808000" cy="3170237"/>
          </a:xfrm>
          <a:prstGeom prst="rect">
            <a:avLst/>
          </a:prstGeom>
          <a:noFill/>
        </p:spPr>
        <p:txBody>
          <a:bodyPr lIns="89989"/>
          <a:lstStyle>
            <a:lvl1pPr marL="0" indent="0">
              <a:buNone/>
              <a:defRPr cap="none" baseline="0"/>
            </a:lvl1pPr>
          </a:lstStyle>
          <a:p>
            <a:r>
              <a:rPr lang="de-DE"/>
              <a:t>Platzhalter Bild</a:t>
            </a:r>
          </a:p>
        </p:txBody>
      </p:sp>
      <p:sp>
        <p:nvSpPr>
          <p:cNvPr id="15" name="Textplatzhalter 10"/>
          <p:cNvSpPr>
            <a:spLocks noGrp="1"/>
          </p:cNvSpPr>
          <p:nvPr>
            <p:ph type="body" sz="quarter" idx="27" hasCustomPrompt="1"/>
          </p:nvPr>
        </p:nvSpPr>
        <p:spPr>
          <a:xfrm>
            <a:off x="9168343" y="3104964"/>
            <a:ext cx="2808000" cy="3168352"/>
          </a:xfrm>
          <a:noFill/>
          <a:ln>
            <a:noFill/>
          </a:ln>
        </p:spPr>
        <p:txBody>
          <a:bodyPr vert="horz" wrap="square" lIns="90000"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1" name="Textplatzhalter 10">
            <a:extLst>
              <a:ext uri="{FF2B5EF4-FFF2-40B4-BE49-F238E27FC236}">
                <a16:creationId xmlns:a16="http://schemas.microsoft.com/office/drawing/2014/main" id="{D5844585-70E4-1245-9C2A-F938DF5E64D5}"/>
              </a:ext>
            </a:extLst>
          </p:cNvPr>
          <p:cNvSpPr>
            <a:spLocks noGrp="1"/>
          </p:cNvSpPr>
          <p:nvPr>
            <p:ph type="body" sz="quarter" idx="28"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850703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Kapitels/Präsentation - Zusammenfassung">
    <p:spTree>
      <p:nvGrpSpPr>
        <p:cNvPr id="1" name=""/>
        <p:cNvGrpSpPr/>
        <p:nvPr/>
      </p:nvGrpSpPr>
      <p:grpSpPr>
        <a:xfrm>
          <a:off x="0" y="0"/>
          <a:ext cx="0" cy="0"/>
          <a:chOff x="0" y="0"/>
          <a:chExt cx="0" cy="0"/>
        </a:xfrm>
      </p:grpSpPr>
      <p:sp>
        <p:nvSpPr>
          <p:cNvPr id="20" name="Bildplatzhalter 4"/>
          <p:cNvSpPr>
            <a:spLocks noGrp="1"/>
          </p:cNvSpPr>
          <p:nvPr>
            <p:ph type="pic" sz="quarter" idx="14" hasCustomPrompt="1"/>
          </p:nvPr>
        </p:nvSpPr>
        <p:spPr>
          <a:xfrm>
            <a:off x="527390" y="942979"/>
            <a:ext cx="280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40" name="Bildplatzhalter 4"/>
          <p:cNvSpPr>
            <a:spLocks noGrp="1"/>
          </p:cNvSpPr>
          <p:nvPr>
            <p:ph type="pic" sz="quarter" idx="44" hasCustomPrompt="1"/>
          </p:nvPr>
        </p:nvSpPr>
        <p:spPr>
          <a:xfrm>
            <a:off x="3407704" y="3646800"/>
            <a:ext cx="280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4" name="Bildplatzhalter 4"/>
          <p:cNvSpPr>
            <a:spLocks noGrp="1"/>
          </p:cNvSpPr>
          <p:nvPr>
            <p:ph type="pic" sz="quarter" idx="46" hasCustomPrompt="1"/>
          </p:nvPr>
        </p:nvSpPr>
        <p:spPr>
          <a:xfrm>
            <a:off x="9168344" y="3646800"/>
            <a:ext cx="280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5" name="Bildplatzhalter 4"/>
          <p:cNvSpPr>
            <a:spLocks noGrp="1"/>
          </p:cNvSpPr>
          <p:nvPr>
            <p:ph type="pic" sz="quarter" idx="47" hasCustomPrompt="1"/>
          </p:nvPr>
        </p:nvSpPr>
        <p:spPr>
          <a:xfrm>
            <a:off x="6288024" y="942979"/>
            <a:ext cx="2808000" cy="26280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8" name="Textplatzhalter 13">
            <a:extLst>
              <a:ext uri="{FF2B5EF4-FFF2-40B4-BE49-F238E27FC236}">
                <a16:creationId xmlns:a16="http://schemas.microsoft.com/office/drawing/2014/main" id="{9254BAA2-3A11-8D48-BAEC-EBCC51DC635C}"/>
              </a:ext>
            </a:extLst>
          </p:cNvPr>
          <p:cNvSpPr>
            <a:spLocks noGrp="1"/>
          </p:cNvSpPr>
          <p:nvPr>
            <p:ph type="body" sz="quarter" idx="23" hasCustomPrompt="1"/>
          </p:nvPr>
        </p:nvSpPr>
        <p:spPr>
          <a:xfrm>
            <a:off x="9168340" y="942979"/>
            <a:ext cx="2808000" cy="2628000"/>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9" name="Textplatzhalter 13">
            <a:extLst>
              <a:ext uri="{FF2B5EF4-FFF2-40B4-BE49-F238E27FC236}">
                <a16:creationId xmlns:a16="http://schemas.microsoft.com/office/drawing/2014/main" id="{B592CADE-8B08-1B46-804C-E1724C333587}"/>
              </a:ext>
            </a:extLst>
          </p:cNvPr>
          <p:cNvSpPr>
            <a:spLocks noGrp="1"/>
          </p:cNvSpPr>
          <p:nvPr>
            <p:ph type="body" sz="quarter" idx="48" hasCustomPrompt="1"/>
          </p:nvPr>
        </p:nvSpPr>
        <p:spPr>
          <a:xfrm>
            <a:off x="3407620" y="942979"/>
            <a:ext cx="2808000" cy="2628000"/>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21" name="Textplatzhalter 13">
            <a:extLst>
              <a:ext uri="{FF2B5EF4-FFF2-40B4-BE49-F238E27FC236}">
                <a16:creationId xmlns:a16="http://schemas.microsoft.com/office/drawing/2014/main" id="{1C18DD80-62F1-3C48-88F6-6EF4F5B950AA}"/>
              </a:ext>
            </a:extLst>
          </p:cNvPr>
          <p:cNvSpPr>
            <a:spLocks noGrp="1"/>
          </p:cNvSpPr>
          <p:nvPr>
            <p:ph type="body" sz="quarter" idx="49" hasCustomPrompt="1"/>
          </p:nvPr>
        </p:nvSpPr>
        <p:spPr>
          <a:xfrm>
            <a:off x="6293060" y="3645539"/>
            <a:ext cx="2808000" cy="2628000"/>
          </a:xfrm>
        </p:spPr>
        <p:txBody>
          <a:bodyPr lIns="90000"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22" name="Textplatzhalter 13">
            <a:extLst>
              <a:ext uri="{FF2B5EF4-FFF2-40B4-BE49-F238E27FC236}">
                <a16:creationId xmlns:a16="http://schemas.microsoft.com/office/drawing/2014/main" id="{FF7AF4BE-FDCC-A24C-83B3-8034E7325912}"/>
              </a:ext>
            </a:extLst>
          </p:cNvPr>
          <p:cNvSpPr>
            <a:spLocks noGrp="1"/>
          </p:cNvSpPr>
          <p:nvPr>
            <p:ph type="body" sz="quarter" idx="50" hasCustomPrompt="1"/>
          </p:nvPr>
        </p:nvSpPr>
        <p:spPr>
          <a:xfrm>
            <a:off x="522180" y="3645539"/>
            <a:ext cx="2808000" cy="2628000"/>
          </a:xfrm>
        </p:spPr>
        <p:txBody>
          <a:bodyPr lIns="35996" tIns="0" rIns="71991" bIns="0" anchor="t" anchorCtr="0"/>
          <a:lstStyle>
            <a:lvl1pPr marL="0" indent="0">
              <a:lnSpc>
                <a:spcPct val="110000"/>
              </a:lnSpc>
              <a:spcBef>
                <a:spcPts val="0"/>
              </a:spcBef>
              <a:buFontTx/>
              <a:buNone/>
              <a:defRPr/>
            </a:lvl1pPr>
          </a:lstStyle>
          <a:p>
            <a:pPr lvl="0"/>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6" name="Textplatzhalter 10">
            <a:extLst>
              <a:ext uri="{FF2B5EF4-FFF2-40B4-BE49-F238E27FC236}">
                <a16:creationId xmlns:a16="http://schemas.microsoft.com/office/drawing/2014/main" id="{5149CF44-0D7B-9849-85DB-E47CE0ED2B42}"/>
              </a:ext>
            </a:extLst>
          </p:cNvPr>
          <p:cNvSpPr>
            <a:spLocks noGrp="1"/>
          </p:cNvSpPr>
          <p:nvPr>
            <p:ph type="body" sz="quarter" idx="28"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1107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38536888-8F45-FF39-FB73-A0AA00694270}"/>
              </a:ext>
            </a:extLst>
          </p:cNvPr>
          <p:cNvSpPr>
            <a:spLocks noGrp="1"/>
          </p:cNvSpPr>
          <p:nvPr>
            <p:ph type="pic" sz="quarter" idx="10"/>
          </p:nvPr>
        </p:nvSpPr>
        <p:spPr>
          <a:xfrm>
            <a:off x="6769100" y="1231900"/>
            <a:ext cx="1908175" cy="2197100"/>
          </a:xfrm>
        </p:spPr>
        <p:txBody>
          <a:bodyPr/>
          <a:lstStyle/>
          <a:p>
            <a:endParaRPr lang="de-DE"/>
          </a:p>
        </p:txBody>
      </p:sp>
    </p:spTree>
    <p:extLst>
      <p:ext uri="{BB962C8B-B14F-4D97-AF65-F5344CB8AC3E}">
        <p14:creationId xmlns:p14="http://schemas.microsoft.com/office/powerpoint/2010/main" val="1183189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6 Kapitels/Präsentation - Zusammenfassung">
    <p:spTree>
      <p:nvGrpSpPr>
        <p:cNvPr id="1" name=""/>
        <p:cNvGrpSpPr/>
        <p:nvPr/>
      </p:nvGrpSpPr>
      <p:grpSpPr>
        <a:xfrm>
          <a:off x="0" y="0"/>
          <a:ext cx="0" cy="0"/>
          <a:chOff x="0" y="0"/>
          <a:chExt cx="0" cy="0"/>
        </a:xfrm>
      </p:grpSpPr>
      <p:sp>
        <p:nvSpPr>
          <p:cNvPr id="20" name="Bildplatzhalter 4"/>
          <p:cNvSpPr>
            <a:spLocks noGrp="1"/>
          </p:cNvSpPr>
          <p:nvPr>
            <p:ph type="pic" sz="quarter" idx="14" hasCustomPrompt="1"/>
          </p:nvPr>
        </p:nvSpPr>
        <p:spPr>
          <a:xfrm>
            <a:off x="527390" y="942980"/>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25" name="Bildplatzhalter 4"/>
          <p:cNvSpPr>
            <a:spLocks noGrp="1"/>
          </p:cNvSpPr>
          <p:nvPr>
            <p:ph type="pic" sz="quarter" idx="40" hasCustomPrompt="1"/>
          </p:nvPr>
        </p:nvSpPr>
        <p:spPr>
          <a:xfrm>
            <a:off x="3407708" y="942980"/>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39" name="Bildplatzhalter 4"/>
          <p:cNvSpPr>
            <a:spLocks noGrp="1"/>
          </p:cNvSpPr>
          <p:nvPr>
            <p:ph type="pic" sz="quarter" idx="43" hasCustomPrompt="1"/>
          </p:nvPr>
        </p:nvSpPr>
        <p:spPr>
          <a:xfrm>
            <a:off x="527390" y="3104969"/>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40" name="Bildplatzhalter 4"/>
          <p:cNvSpPr>
            <a:spLocks noGrp="1"/>
          </p:cNvSpPr>
          <p:nvPr>
            <p:ph type="pic" sz="quarter" idx="44" hasCustomPrompt="1"/>
          </p:nvPr>
        </p:nvSpPr>
        <p:spPr>
          <a:xfrm>
            <a:off x="3407704" y="3104969"/>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3" name="Bildplatzhalter 4"/>
          <p:cNvSpPr>
            <a:spLocks noGrp="1"/>
          </p:cNvSpPr>
          <p:nvPr>
            <p:ph type="pic" sz="quarter" idx="45" hasCustomPrompt="1"/>
          </p:nvPr>
        </p:nvSpPr>
        <p:spPr>
          <a:xfrm>
            <a:off x="6288026" y="944726"/>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4" name="Bildplatzhalter 4"/>
          <p:cNvSpPr>
            <a:spLocks noGrp="1"/>
          </p:cNvSpPr>
          <p:nvPr>
            <p:ph type="pic" sz="quarter" idx="46" hasCustomPrompt="1"/>
          </p:nvPr>
        </p:nvSpPr>
        <p:spPr>
          <a:xfrm>
            <a:off x="9168344" y="944726"/>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5" name="Bildplatzhalter 4"/>
          <p:cNvSpPr>
            <a:spLocks noGrp="1"/>
          </p:cNvSpPr>
          <p:nvPr>
            <p:ph type="pic" sz="quarter" idx="47" hasCustomPrompt="1"/>
          </p:nvPr>
        </p:nvSpPr>
        <p:spPr>
          <a:xfrm>
            <a:off x="6288024" y="3104969"/>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6" name="Bildplatzhalter 4"/>
          <p:cNvSpPr>
            <a:spLocks noGrp="1"/>
          </p:cNvSpPr>
          <p:nvPr>
            <p:ph type="pic" sz="quarter" idx="48" hasCustomPrompt="1"/>
          </p:nvPr>
        </p:nvSpPr>
        <p:spPr>
          <a:xfrm>
            <a:off x="9168344" y="3104969"/>
            <a:ext cx="2808000"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18" name="Textplatzhalter 10">
            <a:extLst>
              <a:ext uri="{FF2B5EF4-FFF2-40B4-BE49-F238E27FC236}">
                <a16:creationId xmlns:a16="http://schemas.microsoft.com/office/drawing/2014/main" id="{BE58D387-E91B-5149-9058-7A92E98FDD50}"/>
              </a:ext>
            </a:extLst>
          </p:cNvPr>
          <p:cNvSpPr>
            <a:spLocks noGrp="1"/>
          </p:cNvSpPr>
          <p:nvPr>
            <p:ph type="body" sz="quarter" idx="28"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4230329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 Kapitels/Präsentation - Zusammenfassung">
    <p:spTree>
      <p:nvGrpSpPr>
        <p:cNvPr id="1" name=""/>
        <p:cNvGrpSpPr/>
        <p:nvPr/>
      </p:nvGrpSpPr>
      <p:grpSpPr>
        <a:xfrm>
          <a:off x="0" y="0"/>
          <a:ext cx="0" cy="0"/>
          <a:chOff x="0" y="0"/>
          <a:chExt cx="0" cy="0"/>
        </a:xfrm>
      </p:grpSpPr>
      <p:sp>
        <p:nvSpPr>
          <p:cNvPr id="54" name="Textplatzhalter 10"/>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55" name="Bildplatzhalter 4"/>
          <p:cNvSpPr>
            <a:spLocks noGrp="1"/>
          </p:cNvSpPr>
          <p:nvPr>
            <p:ph type="pic" sz="quarter" idx="14" hasCustomPrompt="1"/>
          </p:nvPr>
        </p:nvSpPr>
        <p:spPr>
          <a:xfrm>
            <a:off x="527385" y="942981"/>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6" name="Bildplatzhalter 4"/>
          <p:cNvSpPr>
            <a:spLocks noGrp="1"/>
          </p:cNvSpPr>
          <p:nvPr>
            <p:ph type="pic" sz="quarter" idx="47" hasCustomPrompt="1"/>
          </p:nvPr>
        </p:nvSpPr>
        <p:spPr>
          <a:xfrm>
            <a:off x="1968169" y="944725"/>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7" name="Bildplatzhalter 4"/>
          <p:cNvSpPr>
            <a:spLocks noGrp="1"/>
          </p:cNvSpPr>
          <p:nvPr>
            <p:ph type="pic" sz="quarter" idx="53" hasCustomPrompt="1"/>
          </p:nvPr>
        </p:nvSpPr>
        <p:spPr>
          <a:xfrm>
            <a:off x="527383" y="2023200"/>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8" name="Bildplatzhalter 4"/>
          <p:cNvSpPr>
            <a:spLocks noGrp="1"/>
          </p:cNvSpPr>
          <p:nvPr>
            <p:ph type="pic" sz="quarter" idx="77" hasCustomPrompt="1"/>
          </p:nvPr>
        </p:nvSpPr>
        <p:spPr>
          <a:xfrm>
            <a:off x="1967540" y="2025746"/>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9" name="Bildplatzhalter 4"/>
          <p:cNvSpPr>
            <a:spLocks noGrp="1"/>
          </p:cNvSpPr>
          <p:nvPr>
            <p:ph type="pic" sz="quarter" idx="78" hasCustomPrompt="1"/>
          </p:nvPr>
        </p:nvSpPr>
        <p:spPr>
          <a:xfrm>
            <a:off x="3408953" y="946260"/>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0" name="Bildplatzhalter 4"/>
          <p:cNvSpPr>
            <a:spLocks noGrp="1"/>
          </p:cNvSpPr>
          <p:nvPr>
            <p:ph type="pic" sz="quarter" idx="79" hasCustomPrompt="1"/>
          </p:nvPr>
        </p:nvSpPr>
        <p:spPr>
          <a:xfrm>
            <a:off x="4849737" y="94800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1" name="Bildplatzhalter 4"/>
          <p:cNvSpPr>
            <a:spLocks noGrp="1"/>
          </p:cNvSpPr>
          <p:nvPr>
            <p:ph type="pic" sz="quarter" idx="80" hasCustomPrompt="1"/>
          </p:nvPr>
        </p:nvSpPr>
        <p:spPr>
          <a:xfrm>
            <a:off x="3412075" y="202812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2" name="Bildplatzhalter 4"/>
          <p:cNvSpPr>
            <a:spLocks noGrp="1"/>
          </p:cNvSpPr>
          <p:nvPr>
            <p:ph type="pic" sz="quarter" idx="81" hasCustomPrompt="1"/>
          </p:nvPr>
        </p:nvSpPr>
        <p:spPr>
          <a:xfrm>
            <a:off x="4852236" y="2029025"/>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3" name="Bildplatzhalter 4"/>
          <p:cNvSpPr>
            <a:spLocks noGrp="1"/>
          </p:cNvSpPr>
          <p:nvPr>
            <p:ph type="pic" sz="quarter" idx="82" hasCustomPrompt="1"/>
          </p:nvPr>
        </p:nvSpPr>
        <p:spPr>
          <a:xfrm>
            <a:off x="6290521" y="944729"/>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4" name="Bildplatzhalter 4"/>
          <p:cNvSpPr>
            <a:spLocks noGrp="1"/>
          </p:cNvSpPr>
          <p:nvPr>
            <p:ph type="pic" sz="quarter" idx="83" hasCustomPrompt="1"/>
          </p:nvPr>
        </p:nvSpPr>
        <p:spPr>
          <a:xfrm>
            <a:off x="7731305" y="94647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5" name="Bildplatzhalter 4"/>
          <p:cNvSpPr>
            <a:spLocks noGrp="1"/>
          </p:cNvSpPr>
          <p:nvPr>
            <p:ph type="pic" sz="quarter" idx="84" hasCustomPrompt="1"/>
          </p:nvPr>
        </p:nvSpPr>
        <p:spPr>
          <a:xfrm>
            <a:off x="6288019" y="202659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6" name="Bildplatzhalter 4"/>
          <p:cNvSpPr>
            <a:spLocks noGrp="1"/>
          </p:cNvSpPr>
          <p:nvPr>
            <p:ph type="pic" sz="quarter" idx="85" hasCustomPrompt="1"/>
          </p:nvPr>
        </p:nvSpPr>
        <p:spPr>
          <a:xfrm>
            <a:off x="7728180" y="202749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7" name="Bildplatzhalter 4"/>
          <p:cNvSpPr>
            <a:spLocks noGrp="1"/>
          </p:cNvSpPr>
          <p:nvPr>
            <p:ph type="pic" sz="quarter" idx="86" hasCustomPrompt="1"/>
          </p:nvPr>
        </p:nvSpPr>
        <p:spPr>
          <a:xfrm>
            <a:off x="9172089" y="948008"/>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8" name="Bildplatzhalter 4"/>
          <p:cNvSpPr>
            <a:spLocks noGrp="1"/>
          </p:cNvSpPr>
          <p:nvPr>
            <p:ph type="pic" sz="quarter" idx="87" hasCustomPrompt="1"/>
          </p:nvPr>
        </p:nvSpPr>
        <p:spPr>
          <a:xfrm>
            <a:off x="10612876" y="94975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69" name="Bildplatzhalter 4"/>
          <p:cNvSpPr>
            <a:spLocks noGrp="1"/>
          </p:cNvSpPr>
          <p:nvPr>
            <p:ph type="pic" sz="quarter" idx="88" hasCustomPrompt="1"/>
          </p:nvPr>
        </p:nvSpPr>
        <p:spPr>
          <a:xfrm>
            <a:off x="9172715" y="202987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0" name="Bildplatzhalter 4"/>
          <p:cNvSpPr>
            <a:spLocks noGrp="1"/>
          </p:cNvSpPr>
          <p:nvPr>
            <p:ph type="pic" sz="quarter" idx="89" hasCustomPrompt="1"/>
          </p:nvPr>
        </p:nvSpPr>
        <p:spPr>
          <a:xfrm>
            <a:off x="10612876" y="203077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1" name="Bildplatzhalter 4"/>
          <p:cNvSpPr>
            <a:spLocks noGrp="1"/>
          </p:cNvSpPr>
          <p:nvPr>
            <p:ph type="pic" sz="quarter" idx="90" hasCustomPrompt="1"/>
          </p:nvPr>
        </p:nvSpPr>
        <p:spPr>
          <a:xfrm>
            <a:off x="527380" y="3104966"/>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2" name="Bildplatzhalter 4"/>
          <p:cNvSpPr>
            <a:spLocks noGrp="1"/>
          </p:cNvSpPr>
          <p:nvPr>
            <p:ph type="pic" sz="quarter" idx="91" hasCustomPrompt="1"/>
          </p:nvPr>
        </p:nvSpPr>
        <p:spPr>
          <a:xfrm>
            <a:off x="1967540" y="310671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3" name="Bildplatzhalter 4"/>
          <p:cNvSpPr>
            <a:spLocks noGrp="1"/>
          </p:cNvSpPr>
          <p:nvPr>
            <p:ph type="pic" sz="quarter" idx="92" hasCustomPrompt="1"/>
          </p:nvPr>
        </p:nvSpPr>
        <p:spPr>
          <a:xfrm>
            <a:off x="527379" y="418683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4" name="Bildplatzhalter 4"/>
          <p:cNvSpPr>
            <a:spLocks noGrp="1"/>
          </p:cNvSpPr>
          <p:nvPr>
            <p:ph type="pic" sz="quarter" idx="93" hasCustomPrompt="1"/>
          </p:nvPr>
        </p:nvSpPr>
        <p:spPr>
          <a:xfrm>
            <a:off x="1967540" y="418773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5" name="Bildplatzhalter 4"/>
          <p:cNvSpPr>
            <a:spLocks noGrp="1"/>
          </p:cNvSpPr>
          <p:nvPr>
            <p:ph type="pic" sz="quarter" idx="94" hasCustomPrompt="1"/>
          </p:nvPr>
        </p:nvSpPr>
        <p:spPr>
          <a:xfrm>
            <a:off x="3412076" y="310824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6" name="Bildplatzhalter 4"/>
          <p:cNvSpPr>
            <a:spLocks noGrp="1"/>
          </p:cNvSpPr>
          <p:nvPr>
            <p:ph type="pic" sz="quarter" idx="95" hasCustomPrompt="1"/>
          </p:nvPr>
        </p:nvSpPr>
        <p:spPr>
          <a:xfrm>
            <a:off x="4852236" y="310999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7" name="Bildplatzhalter 4"/>
          <p:cNvSpPr>
            <a:spLocks noGrp="1"/>
          </p:cNvSpPr>
          <p:nvPr>
            <p:ph type="pic" sz="quarter" idx="96" hasCustomPrompt="1"/>
          </p:nvPr>
        </p:nvSpPr>
        <p:spPr>
          <a:xfrm>
            <a:off x="3412075" y="419011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8" name="Bildplatzhalter 4"/>
          <p:cNvSpPr>
            <a:spLocks noGrp="1"/>
          </p:cNvSpPr>
          <p:nvPr>
            <p:ph type="pic" sz="quarter" idx="97" hasCustomPrompt="1"/>
          </p:nvPr>
        </p:nvSpPr>
        <p:spPr>
          <a:xfrm>
            <a:off x="4852236" y="419101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9" name="Bildplatzhalter 4"/>
          <p:cNvSpPr>
            <a:spLocks noGrp="1"/>
          </p:cNvSpPr>
          <p:nvPr>
            <p:ph type="pic" sz="quarter" idx="98" hasCustomPrompt="1"/>
          </p:nvPr>
        </p:nvSpPr>
        <p:spPr>
          <a:xfrm>
            <a:off x="6288020" y="3106717"/>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0" name="Bildplatzhalter 4"/>
          <p:cNvSpPr>
            <a:spLocks noGrp="1"/>
          </p:cNvSpPr>
          <p:nvPr>
            <p:ph type="pic" sz="quarter" idx="99" hasCustomPrompt="1"/>
          </p:nvPr>
        </p:nvSpPr>
        <p:spPr>
          <a:xfrm>
            <a:off x="7728180" y="3108461"/>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1" name="Bildplatzhalter 4"/>
          <p:cNvSpPr>
            <a:spLocks noGrp="1"/>
          </p:cNvSpPr>
          <p:nvPr>
            <p:ph type="pic" sz="quarter" idx="100" hasCustomPrompt="1"/>
          </p:nvPr>
        </p:nvSpPr>
        <p:spPr>
          <a:xfrm>
            <a:off x="6288019" y="4188581"/>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2" name="Bildplatzhalter 4"/>
          <p:cNvSpPr>
            <a:spLocks noGrp="1"/>
          </p:cNvSpPr>
          <p:nvPr>
            <p:ph type="pic" sz="quarter" idx="101" hasCustomPrompt="1"/>
          </p:nvPr>
        </p:nvSpPr>
        <p:spPr>
          <a:xfrm>
            <a:off x="7728180" y="418948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3" name="Bildplatzhalter 4"/>
          <p:cNvSpPr>
            <a:spLocks noGrp="1"/>
          </p:cNvSpPr>
          <p:nvPr>
            <p:ph type="pic" sz="quarter" idx="102" hasCustomPrompt="1"/>
          </p:nvPr>
        </p:nvSpPr>
        <p:spPr>
          <a:xfrm>
            <a:off x="9172716" y="310999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4" name="Bildplatzhalter 4"/>
          <p:cNvSpPr>
            <a:spLocks noGrp="1"/>
          </p:cNvSpPr>
          <p:nvPr>
            <p:ph type="pic" sz="quarter" idx="103" hasCustomPrompt="1"/>
          </p:nvPr>
        </p:nvSpPr>
        <p:spPr>
          <a:xfrm>
            <a:off x="10612872" y="3111740"/>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5" name="Bildplatzhalter 4"/>
          <p:cNvSpPr>
            <a:spLocks noGrp="1"/>
          </p:cNvSpPr>
          <p:nvPr>
            <p:ph type="pic" sz="quarter" idx="104" hasCustomPrompt="1"/>
          </p:nvPr>
        </p:nvSpPr>
        <p:spPr>
          <a:xfrm>
            <a:off x="9172715" y="4191860"/>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6" name="Bildplatzhalter 4"/>
          <p:cNvSpPr>
            <a:spLocks noGrp="1"/>
          </p:cNvSpPr>
          <p:nvPr>
            <p:ph type="pic" sz="quarter" idx="105" hasCustomPrompt="1"/>
          </p:nvPr>
        </p:nvSpPr>
        <p:spPr>
          <a:xfrm>
            <a:off x="10612872" y="4192761"/>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7" name="Bildplatzhalter 4"/>
          <p:cNvSpPr>
            <a:spLocks noGrp="1"/>
          </p:cNvSpPr>
          <p:nvPr>
            <p:ph type="pic" sz="quarter" idx="106" hasCustomPrompt="1"/>
          </p:nvPr>
        </p:nvSpPr>
        <p:spPr>
          <a:xfrm>
            <a:off x="527383" y="5265205"/>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8" name="Bildplatzhalter 4"/>
          <p:cNvSpPr>
            <a:spLocks noGrp="1"/>
          </p:cNvSpPr>
          <p:nvPr>
            <p:ph type="pic" sz="quarter" idx="107" hasCustomPrompt="1"/>
          </p:nvPr>
        </p:nvSpPr>
        <p:spPr>
          <a:xfrm>
            <a:off x="1967540" y="5266106"/>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89" name="Bildplatzhalter 4"/>
          <p:cNvSpPr>
            <a:spLocks noGrp="1"/>
          </p:cNvSpPr>
          <p:nvPr>
            <p:ph type="pic" sz="quarter" idx="108" hasCustomPrompt="1"/>
          </p:nvPr>
        </p:nvSpPr>
        <p:spPr>
          <a:xfrm>
            <a:off x="3412075" y="526848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90" name="Bildplatzhalter 4"/>
          <p:cNvSpPr>
            <a:spLocks noGrp="1"/>
          </p:cNvSpPr>
          <p:nvPr>
            <p:ph type="pic" sz="quarter" idx="109" hasCustomPrompt="1"/>
          </p:nvPr>
        </p:nvSpPr>
        <p:spPr>
          <a:xfrm>
            <a:off x="4852236" y="5269385"/>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91" name="Bildplatzhalter 4"/>
          <p:cNvSpPr>
            <a:spLocks noGrp="1"/>
          </p:cNvSpPr>
          <p:nvPr>
            <p:ph type="pic" sz="quarter" idx="110" hasCustomPrompt="1"/>
          </p:nvPr>
        </p:nvSpPr>
        <p:spPr>
          <a:xfrm>
            <a:off x="6288019" y="526695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92" name="Bildplatzhalter 4"/>
          <p:cNvSpPr>
            <a:spLocks noGrp="1"/>
          </p:cNvSpPr>
          <p:nvPr>
            <p:ph type="pic" sz="quarter" idx="111" hasCustomPrompt="1"/>
          </p:nvPr>
        </p:nvSpPr>
        <p:spPr>
          <a:xfrm>
            <a:off x="7728180" y="5267854"/>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93" name="Bildplatzhalter 4"/>
          <p:cNvSpPr>
            <a:spLocks noGrp="1"/>
          </p:cNvSpPr>
          <p:nvPr>
            <p:ph type="pic" sz="quarter" idx="112" hasCustomPrompt="1"/>
          </p:nvPr>
        </p:nvSpPr>
        <p:spPr>
          <a:xfrm>
            <a:off x="9172715" y="5270232"/>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94" name="Bildplatzhalter 4"/>
          <p:cNvSpPr>
            <a:spLocks noGrp="1"/>
          </p:cNvSpPr>
          <p:nvPr>
            <p:ph type="pic" sz="quarter" idx="113" hasCustomPrompt="1"/>
          </p:nvPr>
        </p:nvSpPr>
        <p:spPr>
          <a:xfrm>
            <a:off x="10612876" y="5271133"/>
            <a:ext cx="1368000" cy="1007999"/>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Tree>
    <p:extLst>
      <p:ext uri="{BB962C8B-B14F-4D97-AF65-F5344CB8AC3E}">
        <p14:creationId xmlns:p14="http://schemas.microsoft.com/office/powerpoint/2010/main" val="2379361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Textplatzhalter 13"/>
          <p:cNvSpPr>
            <a:spLocks noGrp="1"/>
          </p:cNvSpPr>
          <p:nvPr>
            <p:ph type="body" sz="quarter" idx="28" hasCustomPrompt="1"/>
          </p:nvPr>
        </p:nvSpPr>
        <p:spPr>
          <a:xfrm>
            <a:off x="1969200" y="1143468"/>
            <a:ext cx="8544949" cy="288032"/>
          </a:xfrm>
        </p:spPr>
        <p:txBody>
          <a:bodyPr lIns="0" tIns="0" rIns="71991" bIns="331200" anchor="t" anchorCtr="0"/>
          <a:lstStyle>
            <a:lvl1pPr marL="0" indent="0">
              <a:lnSpc>
                <a:spcPct val="110000"/>
              </a:lnSpc>
              <a:spcBef>
                <a:spcPts val="0"/>
              </a:spcBef>
              <a:buFontTx/>
              <a:buNone/>
              <a:defRPr sz="2200" b="0" i="0">
                <a:latin typeface="Trade Gothic LT Com Bold 2"/>
                <a:cs typeface="Trade Gothic LT Com Bold 2"/>
              </a:defRPr>
            </a:lvl1pPr>
          </a:lstStyle>
          <a:p>
            <a:pPr lvl="0"/>
            <a:r>
              <a:rPr lang="de-DE"/>
              <a:t>Teil 1</a:t>
            </a:r>
          </a:p>
        </p:txBody>
      </p:sp>
      <p:sp>
        <p:nvSpPr>
          <p:cNvPr id="20" name="Textplatzhalter 13"/>
          <p:cNvSpPr>
            <a:spLocks noGrp="1"/>
          </p:cNvSpPr>
          <p:nvPr>
            <p:ph type="body" sz="quarter" idx="29" hasCustomPrompt="1"/>
          </p:nvPr>
        </p:nvSpPr>
        <p:spPr>
          <a:xfrm>
            <a:off x="1968507" y="1431502"/>
            <a:ext cx="8543991" cy="252028"/>
          </a:xfrm>
        </p:spPr>
        <p:txBody>
          <a:bodyPr lIns="0" tIns="0" rIns="71991" bIns="0" anchor="t" anchorCtr="0"/>
          <a:lstStyle>
            <a:lvl1pPr marL="0" indent="0">
              <a:lnSpc>
                <a:spcPct val="110000"/>
              </a:lnSpc>
              <a:spcBef>
                <a:spcPts val="0"/>
              </a:spcBef>
              <a:buFontTx/>
              <a:buNone/>
              <a:defRPr sz="1200" b="0" i="0" baseline="0">
                <a:latin typeface="Trade Gothic LT Com Light"/>
                <a:cs typeface="Trade Gothic LT Com Light"/>
              </a:defRPr>
            </a:lvl1pPr>
          </a:lstStyle>
          <a:p>
            <a:pPr lvl="0"/>
            <a:r>
              <a:rPr lang="de-DE" err="1"/>
              <a:t>Lorem</a:t>
            </a:r>
            <a:r>
              <a:rPr lang="de-DE"/>
              <a:t> </a:t>
            </a:r>
            <a:r>
              <a:rPr lang="de-DE" err="1"/>
              <a:t>Ipsum</a:t>
            </a:r>
            <a:endParaRPr lang="de-DE"/>
          </a:p>
        </p:txBody>
      </p:sp>
      <p:sp>
        <p:nvSpPr>
          <p:cNvPr id="21" name="Textplatzhalter 13"/>
          <p:cNvSpPr>
            <a:spLocks noGrp="1"/>
          </p:cNvSpPr>
          <p:nvPr>
            <p:ph type="body" sz="quarter" idx="76" hasCustomPrompt="1"/>
          </p:nvPr>
        </p:nvSpPr>
        <p:spPr>
          <a:xfrm>
            <a:off x="527381" y="1143468"/>
            <a:ext cx="1332971" cy="504056"/>
          </a:xfrm>
        </p:spPr>
        <p:txBody>
          <a:bodyPr lIns="0" tIns="0" rIns="144000" bIns="536400" anchor="t" anchorCtr="0"/>
          <a:lstStyle>
            <a:lvl1pPr marL="0" indent="0" algn="r">
              <a:lnSpc>
                <a:spcPct val="110000"/>
              </a:lnSpc>
              <a:spcBef>
                <a:spcPts val="0"/>
              </a:spcBef>
              <a:buFontTx/>
              <a:buNone/>
              <a:defRPr sz="2200" b="0" i="0">
                <a:latin typeface="Trade Gothic LT Com Bold 2"/>
                <a:cs typeface="Trade Gothic LT Com Bold 2"/>
              </a:defRPr>
            </a:lvl1pPr>
          </a:lstStyle>
          <a:p>
            <a:pPr lvl="0"/>
            <a:r>
              <a:rPr lang="de-DE"/>
              <a:t>#1</a:t>
            </a:r>
          </a:p>
        </p:txBody>
      </p:sp>
      <p:sp>
        <p:nvSpPr>
          <p:cNvPr id="22" name="Textplatzhalter 13"/>
          <p:cNvSpPr>
            <a:spLocks noGrp="1"/>
          </p:cNvSpPr>
          <p:nvPr>
            <p:ph type="body" sz="quarter" idx="77" hasCustomPrompt="1"/>
          </p:nvPr>
        </p:nvSpPr>
        <p:spPr>
          <a:xfrm>
            <a:off x="1967544" y="1827544"/>
            <a:ext cx="8544949" cy="288032"/>
          </a:xfrm>
        </p:spPr>
        <p:txBody>
          <a:bodyPr lIns="0" tIns="0" rIns="71991" bIns="331200" anchor="t" anchorCtr="0"/>
          <a:lstStyle>
            <a:lvl1pPr marL="0" indent="0">
              <a:lnSpc>
                <a:spcPct val="110000"/>
              </a:lnSpc>
              <a:spcBef>
                <a:spcPts val="0"/>
              </a:spcBef>
              <a:buFontTx/>
              <a:buNone/>
              <a:defRPr sz="2200" b="0" i="0" baseline="0">
                <a:latin typeface="Trade Gothic LT Com Light"/>
                <a:cs typeface="Trade Gothic LT Com Bold 2"/>
              </a:defRPr>
            </a:lvl1pPr>
          </a:lstStyle>
          <a:p>
            <a:pPr lvl="0"/>
            <a:r>
              <a:rPr lang="de-DE"/>
              <a:t>Teil 2</a:t>
            </a:r>
          </a:p>
        </p:txBody>
      </p:sp>
      <p:sp>
        <p:nvSpPr>
          <p:cNvPr id="23" name="Textplatzhalter 13"/>
          <p:cNvSpPr>
            <a:spLocks noGrp="1"/>
          </p:cNvSpPr>
          <p:nvPr>
            <p:ph type="body" sz="quarter" idx="78" hasCustomPrompt="1"/>
          </p:nvPr>
        </p:nvSpPr>
        <p:spPr>
          <a:xfrm>
            <a:off x="1968507" y="2115578"/>
            <a:ext cx="8543991" cy="252028"/>
          </a:xfrm>
        </p:spPr>
        <p:txBody>
          <a:bodyPr lIns="0" tIns="0" rIns="71991" bIns="0" anchor="t" anchorCtr="0"/>
          <a:lstStyle>
            <a:lvl1pPr marL="0" indent="0">
              <a:lnSpc>
                <a:spcPct val="110000"/>
              </a:lnSpc>
              <a:spcBef>
                <a:spcPts val="0"/>
              </a:spcBef>
              <a:buFontTx/>
              <a:buNone/>
              <a:defRPr sz="1200" b="0" i="0" baseline="0">
                <a:latin typeface="Trade Gothic LT Com Light"/>
                <a:cs typeface="Trade Gothic LT Com Light"/>
              </a:defRPr>
            </a:lvl1pPr>
          </a:lstStyle>
          <a:p>
            <a:pPr lvl="0"/>
            <a:r>
              <a:rPr lang="de-DE" err="1"/>
              <a:t>Lorem</a:t>
            </a:r>
            <a:r>
              <a:rPr lang="de-DE"/>
              <a:t> </a:t>
            </a:r>
            <a:r>
              <a:rPr lang="de-DE" err="1"/>
              <a:t>Ipsum</a:t>
            </a:r>
            <a:endParaRPr lang="de-DE"/>
          </a:p>
        </p:txBody>
      </p:sp>
      <p:sp>
        <p:nvSpPr>
          <p:cNvPr id="25" name="Textplatzhalter 13"/>
          <p:cNvSpPr>
            <a:spLocks noGrp="1"/>
          </p:cNvSpPr>
          <p:nvPr>
            <p:ph type="body" sz="quarter" idx="80" hasCustomPrompt="1"/>
          </p:nvPr>
        </p:nvSpPr>
        <p:spPr>
          <a:xfrm>
            <a:off x="1967544" y="2511620"/>
            <a:ext cx="8544949" cy="288032"/>
          </a:xfrm>
        </p:spPr>
        <p:txBody>
          <a:bodyPr lIns="0" tIns="0" rIns="71991" bIns="331200" anchor="t" anchorCtr="0"/>
          <a:lstStyle>
            <a:lvl1pPr marL="0" indent="0">
              <a:lnSpc>
                <a:spcPct val="110000"/>
              </a:lnSpc>
              <a:spcBef>
                <a:spcPts val="0"/>
              </a:spcBef>
              <a:buFontTx/>
              <a:buNone/>
              <a:defRPr sz="2200" b="0" i="0">
                <a:latin typeface="Trade Gothic LT Com Light"/>
                <a:cs typeface="Trade Gothic LT Com Bold 2"/>
              </a:defRPr>
            </a:lvl1pPr>
          </a:lstStyle>
          <a:p>
            <a:pPr lvl="0"/>
            <a:r>
              <a:rPr lang="de-DE"/>
              <a:t>Teil 3</a:t>
            </a:r>
          </a:p>
        </p:txBody>
      </p:sp>
      <p:sp>
        <p:nvSpPr>
          <p:cNvPr id="26" name="Textplatzhalter 13"/>
          <p:cNvSpPr>
            <a:spLocks noGrp="1"/>
          </p:cNvSpPr>
          <p:nvPr>
            <p:ph type="body" sz="quarter" idx="81" hasCustomPrompt="1"/>
          </p:nvPr>
        </p:nvSpPr>
        <p:spPr>
          <a:xfrm>
            <a:off x="1968507" y="2799654"/>
            <a:ext cx="8543991" cy="252028"/>
          </a:xfrm>
        </p:spPr>
        <p:txBody>
          <a:bodyPr lIns="0" tIns="0" rIns="71991" bIns="0" anchor="t" anchorCtr="0"/>
          <a:lstStyle>
            <a:lvl1pPr marL="0" indent="0">
              <a:lnSpc>
                <a:spcPct val="110000"/>
              </a:lnSpc>
              <a:spcBef>
                <a:spcPts val="0"/>
              </a:spcBef>
              <a:buFontTx/>
              <a:buNone/>
              <a:defRPr sz="1200" b="0" i="0" baseline="0">
                <a:latin typeface="Trade Gothic LT Com Light"/>
                <a:cs typeface="Trade Gothic LT Com Light"/>
              </a:defRPr>
            </a:lvl1pPr>
          </a:lstStyle>
          <a:p>
            <a:pPr lvl="0"/>
            <a:r>
              <a:rPr lang="de-DE" err="1"/>
              <a:t>Lorem</a:t>
            </a:r>
            <a:r>
              <a:rPr lang="de-DE"/>
              <a:t> </a:t>
            </a:r>
            <a:r>
              <a:rPr lang="de-DE" err="1"/>
              <a:t>Ipsum</a:t>
            </a:r>
            <a:endParaRPr lang="de-DE"/>
          </a:p>
        </p:txBody>
      </p:sp>
      <p:sp>
        <p:nvSpPr>
          <p:cNvPr id="28" name="Textplatzhalter 13"/>
          <p:cNvSpPr>
            <a:spLocks noGrp="1"/>
          </p:cNvSpPr>
          <p:nvPr>
            <p:ph type="body" sz="quarter" idx="83" hasCustomPrompt="1"/>
          </p:nvPr>
        </p:nvSpPr>
        <p:spPr>
          <a:xfrm>
            <a:off x="1967544" y="3195696"/>
            <a:ext cx="8544949" cy="288032"/>
          </a:xfrm>
        </p:spPr>
        <p:txBody>
          <a:bodyPr lIns="0" tIns="0" rIns="71991" bIns="331200" anchor="t" anchorCtr="0"/>
          <a:lstStyle>
            <a:lvl1pPr marL="0" indent="0">
              <a:lnSpc>
                <a:spcPct val="110000"/>
              </a:lnSpc>
              <a:spcBef>
                <a:spcPts val="0"/>
              </a:spcBef>
              <a:buFontTx/>
              <a:buNone/>
              <a:defRPr sz="2200" b="0" i="0" baseline="0">
                <a:latin typeface="Trade Gothic LT Com Light"/>
                <a:cs typeface="Trade Gothic LT Com Bold 2"/>
              </a:defRPr>
            </a:lvl1pPr>
          </a:lstStyle>
          <a:p>
            <a:pPr lvl="0"/>
            <a:r>
              <a:rPr lang="de-DE"/>
              <a:t>Teil 4</a:t>
            </a:r>
          </a:p>
        </p:txBody>
      </p:sp>
      <p:sp>
        <p:nvSpPr>
          <p:cNvPr id="29" name="Textplatzhalter 13"/>
          <p:cNvSpPr>
            <a:spLocks noGrp="1"/>
          </p:cNvSpPr>
          <p:nvPr>
            <p:ph type="body" sz="quarter" idx="84" hasCustomPrompt="1"/>
          </p:nvPr>
        </p:nvSpPr>
        <p:spPr>
          <a:xfrm>
            <a:off x="1968507" y="3483730"/>
            <a:ext cx="8543991" cy="252028"/>
          </a:xfrm>
        </p:spPr>
        <p:txBody>
          <a:bodyPr lIns="0" tIns="0" rIns="71991" bIns="0" anchor="t" anchorCtr="0"/>
          <a:lstStyle>
            <a:lvl1pPr marL="0" indent="0">
              <a:lnSpc>
                <a:spcPct val="110000"/>
              </a:lnSpc>
              <a:spcBef>
                <a:spcPts val="0"/>
              </a:spcBef>
              <a:buFontTx/>
              <a:buNone/>
              <a:defRPr sz="1200" b="0" i="0" baseline="0">
                <a:latin typeface="Trade Gothic LT Com Light"/>
                <a:cs typeface="Trade Gothic LT Com Light"/>
              </a:defRPr>
            </a:lvl1pPr>
          </a:lstStyle>
          <a:p>
            <a:pPr lvl="0"/>
            <a:r>
              <a:rPr lang="de-DE" err="1"/>
              <a:t>Lorem</a:t>
            </a:r>
            <a:r>
              <a:rPr lang="de-DE"/>
              <a:t> </a:t>
            </a:r>
            <a:r>
              <a:rPr lang="de-DE" err="1"/>
              <a:t>Ipsum</a:t>
            </a:r>
            <a:endParaRPr lang="de-DE"/>
          </a:p>
        </p:txBody>
      </p:sp>
      <p:sp>
        <p:nvSpPr>
          <p:cNvPr id="31" name="Textplatzhalter 13"/>
          <p:cNvSpPr>
            <a:spLocks noGrp="1"/>
          </p:cNvSpPr>
          <p:nvPr>
            <p:ph type="body" sz="quarter" idx="85" hasCustomPrompt="1"/>
          </p:nvPr>
        </p:nvSpPr>
        <p:spPr>
          <a:xfrm>
            <a:off x="527381" y="1827544"/>
            <a:ext cx="1332971" cy="504056"/>
          </a:xfrm>
        </p:spPr>
        <p:txBody>
          <a:bodyPr lIns="0" tIns="0" rIns="144000" bIns="536400" anchor="t" anchorCtr="0"/>
          <a:lstStyle>
            <a:lvl1pPr marL="0" indent="0" algn="r">
              <a:lnSpc>
                <a:spcPct val="110000"/>
              </a:lnSpc>
              <a:spcBef>
                <a:spcPts val="0"/>
              </a:spcBef>
              <a:buFontTx/>
              <a:buNone/>
              <a:defRPr sz="2200" b="0" i="0">
                <a:latin typeface="Trade Gothic LT Com Light"/>
                <a:cs typeface="Trade Gothic LT Com Bold 2"/>
              </a:defRPr>
            </a:lvl1pPr>
          </a:lstStyle>
          <a:p>
            <a:pPr lvl="0"/>
            <a:r>
              <a:rPr lang="de-DE"/>
              <a:t>#1</a:t>
            </a:r>
          </a:p>
        </p:txBody>
      </p:sp>
      <p:sp>
        <p:nvSpPr>
          <p:cNvPr id="32" name="Textplatzhalter 13"/>
          <p:cNvSpPr>
            <a:spLocks noGrp="1"/>
          </p:cNvSpPr>
          <p:nvPr>
            <p:ph type="body" sz="quarter" idx="86" hasCustomPrompt="1"/>
          </p:nvPr>
        </p:nvSpPr>
        <p:spPr>
          <a:xfrm>
            <a:off x="527381" y="2511620"/>
            <a:ext cx="1332971" cy="504056"/>
          </a:xfrm>
        </p:spPr>
        <p:txBody>
          <a:bodyPr lIns="0" tIns="0" rIns="144000" bIns="536400" anchor="t" anchorCtr="0"/>
          <a:lstStyle>
            <a:lvl1pPr marL="0" indent="0" algn="r">
              <a:lnSpc>
                <a:spcPct val="110000"/>
              </a:lnSpc>
              <a:spcBef>
                <a:spcPts val="0"/>
              </a:spcBef>
              <a:buFontTx/>
              <a:buNone/>
              <a:defRPr sz="2200" b="0" i="0">
                <a:latin typeface="Trade Gothic LT Com Light"/>
                <a:cs typeface="Trade Gothic LT Com Bold 2"/>
              </a:defRPr>
            </a:lvl1pPr>
          </a:lstStyle>
          <a:p>
            <a:pPr lvl="0"/>
            <a:r>
              <a:rPr lang="de-DE"/>
              <a:t>#1</a:t>
            </a:r>
          </a:p>
        </p:txBody>
      </p:sp>
      <p:sp>
        <p:nvSpPr>
          <p:cNvPr id="33" name="Textplatzhalter 13"/>
          <p:cNvSpPr>
            <a:spLocks noGrp="1"/>
          </p:cNvSpPr>
          <p:nvPr>
            <p:ph type="body" sz="quarter" idx="87" hasCustomPrompt="1"/>
          </p:nvPr>
        </p:nvSpPr>
        <p:spPr>
          <a:xfrm>
            <a:off x="527381" y="3195696"/>
            <a:ext cx="1332971" cy="504056"/>
          </a:xfrm>
        </p:spPr>
        <p:txBody>
          <a:bodyPr lIns="0" tIns="0" rIns="144000" bIns="540000" anchor="t" anchorCtr="0"/>
          <a:lstStyle>
            <a:lvl1pPr marL="0" indent="0" algn="r">
              <a:lnSpc>
                <a:spcPct val="110000"/>
              </a:lnSpc>
              <a:spcBef>
                <a:spcPts val="0"/>
              </a:spcBef>
              <a:buFontTx/>
              <a:buNone/>
              <a:defRPr sz="2200" b="0" i="0">
                <a:latin typeface="Trade Gothic LT Com Light"/>
                <a:cs typeface="Trade Gothic LT Com Bold 2"/>
              </a:defRPr>
            </a:lvl1pPr>
          </a:lstStyle>
          <a:p>
            <a:pPr lvl="0"/>
            <a:r>
              <a:rPr lang="de-DE"/>
              <a:t>#1</a:t>
            </a:r>
          </a:p>
        </p:txBody>
      </p:sp>
      <p:sp>
        <p:nvSpPr>
          <p:cNvPr id="16" name="Textplatzhalter 10">
            <a:extLst>
              <a:ext uri="{FF2B5EF4-FFF2-40B4-BE49-F238E27FC236}">
                <a16:creationId xmlns:a16="http://schemas.microsoft.com/office/drawing/2014/main" id="{00DBDD41-7926-6A44-90DE-3C2EFB0BBAF0}"/>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70080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deenvergleich 5 Varianten - Übersicht">
    <p:spTree>
      <p:nvGrpSpPr>
        <p:cNvPr id="1" name=""/>
        <p:cNvGrpSpPr/>
        <p:nvPr/>
      </p:nvGrpSpPr>
      <p:grpSpPr>
        <a:xfrm>
          <a:off x="0" y="0"/>
          <a:ext cx="0" cy="0"/>
          <a:chOff x="0" y="0"/>
          <a:chExt cx="0" cy="0"/>
        </a:xfrm>
      </p:grpSpPr>
      <p:sp>
        <p:nvSpPr>
          <p:cNvPr id="10" name="Bildplatzhalter 4"/>
          <p:cNvSpPr>
            <a:spLocks noGrp="1"/>
          </p:cNvSpPr>
          <p:nvPr>
            <p:ph type="pic" sz="quarter" idx="10" hasCustomPrompt="1"/>
          </p:nvPr>
        </p:nvSpPr>
        <p:spPr>
          <a:xfrm>
            <a:off x="340770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11" name="Bildplatzhalter 4"/>
          <p:cNvSpPr>
            <a:spLocks noGrp="1"/>
          </p:cNvSpPr>
          <p:nvPr>
            <p:ph type="pic" sz="quarter" idx="145" hasCustomPrompt="1"/>
          </p:nvPr>
        </p:nvSpPr>
        <p:spPr>
          <a:xfrm>
            <a:off x="484786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12" name="Bildplatzhalter 4"/>
          <p:cNvSpPr>
            <a:spLocks noGrp="1"/>
          </p:cNvSpPr>
          <p:nvPr>
            <p:ph type="pic" sz="quarter" idx="146" hasCustomPrompt="1"/>
          </p:nvPr>
        </p:nvSpPr>
        <p:spPr>
          <a:xfrm>
            <a:off x="6288720"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13" name="Textplatzhalter 10"/>
          <p:cNvSpPr>
            <a:spLocks noGrp="1"/>
          </p:cNvSpPr>
          <p:nvPr>
            <p:ph type="body" sz="quarter" idx="149" hasCustomPrompt="1"/>
          </p:nvPr>
        </p:nvSpPr>
        <p:spPr>
          <a:xfrm>
            <a:off x="3407701"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14" name="Textplatzhalter 10"/>
          <p:cNvSpPr>
            <a:spLocks noGrp="1"/>
          </p:cNvSpPr>
          <p:nvPr>
            <p:ph type="body" sz="quarter" idx="156" hasCustomPrompt="1"/>
          </p:nvPr>
        </p:nvSpPr>
        <p:spPr>
          <a:xfrm>
            <a:off x="3407701"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0" name="Textplatzhalter 10"/>
          <p:cNvSpPr>
            <a:spLocks noGrp="1"/>
          </p:cNvSpPr>
          <p:nvPr>
            <p:ph type="body" sz="quarter" idx="162" hasCustomPrompt="1"/>
          </p:nvPr>
        </p:nvSpPr>
        <p:spPr>
          <a:xfrm>
            <a:off x="4848249"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2</a:t>
            </a:r>
          </a:p>
        </p:txBody>
      </p:sp>
      <p:sp>
        <p:nvSpPr>
          <p:cNvPr id="27" name="Textplatzhalter 10"/>
          <p:cNvSpPr>
            <a:spLocks noGrp="1"/>
          </p:cNvSpPr>
          <p:nvPr>
            <p:ph type="body" sz="quarter" idx="169" hasCustomPrompt="1"/>
          </p:nvPr>
        </p:nvSpPr>
        <p:spPr>
          <a:xfrm>
            <a:off x="6288839"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3</a:t>
            </a:r>
          </a:p>
        </p:txBody>
      </p:sp>
      <p:sp>
        <p:nvSpPr>
          <p:cNvPr id="34" name="Bildplatzhalter 4"/>
          <p:cNvSpPr>
            <a:spLocks noGrp="1"/>
          </p:cNvSpPr>
          <p:nvPr>
            <p:ph type="pic" sz="quarter" idx="176" hasCustomPrompt="1"/>
          </p:nvPr>
        </p:nvSpPr>
        <p:spPr>
          <a:xfrm>
            <a:off x="7728053"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35" name="Textplatzhalter 10"/>
          <p:cNvSpPr>
            <a:spLocks noGrp="1"/>
          </p:cNvSpPr>
          <p:nvPr>
            <p:ph type="body" sz="quarter" idx="177" hasCustomPrompt="1"/>
          </p:nvPr>
        </p:nvSpPr>
        <p:spPr>
          <a:xfrm>
            <a:off x="7728172"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4</a:t>
            </a:r>
          </a:p>
        </p:txBody>
      </p:sp>
      <p:sp>
        <p:nvSpPr>
          <p:cNvPr id="42" name="Bildplatzhalter 4"/>
          <p:cNvSpPr>
            <a:spLocks noGrp="1"/>
          </p:cNvSpPr>
          <p:nvPr>
            <p:ph type="pic" sz="quarter" idx="184" hasCustomPrompt="1"/>
          </p:nvPr>
        </p:nvSpPr>
        <p:spPr>
          <a:xfrm>
            <a:off x="9167387"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43" name="Textplatzhalter 10"/>
          <p:cNvSpPr>
            <a:spLocks noGrp="1"/>
          </p:cNvSpPr>
          <p:nvPr>
            <p:ph type="body" sz="quarter" idx="185" hasCustomPrompt="1"/>
          </p:nvPr>
        </p:nvSpPr>
        <p:spPr>
          <a:xfrm>
            <a:off x="9167505"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5</a:t>
            </a:r>
          </a:p>
        </p:txBody>
      </p:sp>
      <p:sp>
        <p:nvSpPr>
          <p:cNvPr id="50" name="Textplatzhalter 7"/>
          <p:cNvSpPr>
            <a:spLocks noGrp="1"/>
          </p:cNvSpPr>
          <p:nvPr>
            <p:ph type="body" sz="quarter" idx="99" hasCustomPrompt="1"/>
          </p:nvPr>
        </p:nvSpPr>
        <p:spPr>
          <a:xfrm>
            <a:off x="527385" y="249290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53" name="Textplatzhalter 10"/>
          <p:cNvSpPr>
            <a:spLocks noGrp="1"/>
          </p:cNvSpPr>
          <p:nvPr>
            <p:ph type="body" sz="quarter" idx="192" hasCustomPrompt="1"/>
          </p:nvPr>
        </p:nvSpPr>
        <p:spPr>
          <a:xfrm>
            <a:off x="4847861"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55" name="Textplatzhalter 7"/>
          <p:cNvSpPr>
            <a:spLocks noGrp="1"/>
          </p:cNvSpPr>
          <p:nvPr>
            <p:ph type="body" sz="quarter" idx="194" hasCustomPrompt="1"/>
          </p:nvPr>
        </p:nvSpPr>
        <p:spPr>
          <a:xfrm>
            <a:off x="527385" y="297528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59" name="Textplatzhalter 7"/>
          <p:cNvSpPr>
            <a:spLocks noGrp="1"/>
          </p:cNvSpPr>
          <p:nvPr>
            <p:ph type="body" sz="quarter" idx="197" hasCustomPrompt="1"/>
          </p:nvPr>
        </p:nvSpPr>
        <p:spPr>
          <a:xfrm>
            <a:off x="527385" y="344782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61" name="Textplatzhalter 7"/>
          <p:cNvSpPr>
            <a:spLocks noGrp="1"/>
          </p:cNvSpPr>
          <p:nvPr>
            <p:ph type="body" sz="quarter" idx="199" hasCustomPrompt="1"/>
          </p:nvPr>
        </p:nvSpPr>
        <p:spPr>
          <a:xfrm>
            <a:off x="527385" y="391052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63" name="Textplatzhalter 7"/>
          <p:cNvSpPr>
            <a:spLocks noGrp="1"/>
          </p:cNvSpPr>
          <p:nvPr>
            <p:ph type="body" sz="quarter" idx="201" hasCustomPrompt="1"/>
          </p:nvPr>
        </p:nvSpPr>
        <p:spPr>
          <a:xfrm>
            <a:off x="527385" y="439291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65" name="Textplatzhalter 7"/>
          <p:cNvSpPr>
            <a:spLocks noGrp="1"/>
          </p:cNvSpPr>
          <p:nvPr>
            <p:ph type="body" sz="quarter" idx="203" hasCustomPrompt="1"/>
          </p:nvPr>
        </p:nvSpPr>
        <p:spPr>
          <a:xfrm>
            <a:off x="527385" y="487037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66" name="Textplatzhalter 10"/>
          <p:cNvSpPr>
            <a:spLocks noGrp="1"/>
          </p:cNvSpPr>
          <p:nvPr>
            <p:ph type="body" sz="quarter" idx="204" hasCustomPrompt="1"/>
          </p:nvPr>
        </p:nvSpPr>
        <p:spPr>
          <a:xfrm>
            <a:off x="6284312"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67" name="Textplatzhalter 10"/>
          <p:cNvSpPr>
            <a:spLocks noGrp="1"/>
          </p:cNvSpPr>
          <p:nvPr>
            <p:ph type="body" sz="quarter" idx="205" hasCustomPrompt="1"/>
          </p:nvPr>
        </p:nvSpPr>
        <p:spPr>
          <a:xfrm>
            <a:off x="7720763"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69" name="Textplatzhalter 10"/>
          <p:cNvSpPr>
            <a:spLocks noGrp="1"/>
          </p:cNvSpPr>
          <p:nvPr>
            <p:ph type="body" sz="quarter" idx="206" hasCustomPrompt="1"/>
          </p:nvPr>
        </p:nvSpPr>
        <p:spPr>
          <a:xfrm>
            <a:off x="9170960"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0" name="Textplatzhalter 10"/>
          <p:cNvSpPr>
            <a:spLocks noGrp="1"/>
          </p:cNvSpPr>
          <p:nvPr>
            <p:ph type="body" sz="quarter" idx="207" hasCustomPrompt="1"/>
          </p:nvPr>
        </p:nvSpPr>
        <p:spPr>
          <a:xfrm>
            <a:off x="3407701" y="297090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6" name="Textplatzhalter 10"/>
          <p:cNvSpPr>
            <a:spLocks noGrp="1"/>
          </p:cNvSpPr>
          <p:nvPr>
            <p:ph type="body" sz="quarter" idx="208" hasCustomPrompt="1"/>
          </p:nvPr>
        </p:nvSpPr>
        <p:spPr>
          <a:xfrm>
            <a:off x="4847861"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7" name="Textplatzhalter 10"/>
          <p:cNvSpPr>
            <a:spLocks noGrp="1"/>
          </p:cNvSpPr>
          <p:nvPr>
            <p:ph type="body" sz="quarter" idx="209" hasCustomPrompt="1"/>
          </p:nvPr>
        </p:nvSpPr>
        <p:spPr>
          <a:xfrm>
            <a:off x="6284312"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8" name="Textplatzhalter 10"/>
          <p:cNvSpPr>
            <a:spLocks noGrp="1"/>
          </p:cNvSpPr>
          <p:nvPr>
            <p:ph type="body" sz="quarter" idx="210" hasCustomPrompt="1"/>
          </p:nvPr>
        </p:nvSpPr>
        <p:spPr>
          <a:xfrm>
            <a:off x="7720763"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9" name="Textplatzhalter 10"/>
          <p:cNvSpPr>
            <a:spLocks noGrp="1"/>
          </p:cNvSpPr>
          <p:nvPr>
            <p:ph type="body" sz="quarter" idx="211" hasCustomPrompt="1"/>
          </p:nvPr>
        </p:nvSpPr>
        <p:spPr>
          <a:xfrm>
            <a:off x="9170960"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0" name="Textplatzhalter 10"/>
          <p:cNvSpPr>
            <a:spLocks noGrp="1"/>
          </p:cNvSpPr>
          <p:nvPr>
            <p:ph type="body" sz="quarter" idx="212" hasCustomPrompt="1"/>
          </p:nvPr>
        </p:nvSpPr>
        <p:spPr>
          <a:xfrm>
            <a:off x="3407701" y="345033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1" name="Textplatzhalter 10"/>
          <p:cNvSpPr>
            <a:spLocks noGrp="1"/>
          </p:cNvSpPr>
          <p:nvPr>
            <p:ph type="body" sz="quarter" idx="213" hasCustomPrompt="1"/>
          </p:nvPr>
        </p:nvSpPr>
        <p:spPr>
          <a:xfrm>
            <a:off x="4847861"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2" name="Textplatzhalter 10"/>
          <p:cNvSpPr>
            <a:spLocks noGrp="1"/>
          </p:cNvSpPr>
          <p:nvPr>
            <p:ph type="body" sz="quarter" idx="214" hasCustomPrompt="1"/>
          </p:nvPr>
        </p:nvSpPr>
        <p:spPr>
          <a:xfrm>
            <a:off x="6284312"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3" name="Textplatzhalter 10"/>
          <p:cNvSpPr>
            <a:spLocks noGrp="1"/>
          </p:cNvSpPr>
          <p:nvPr>
            <p:ph type="body" sz="quarter" idx="215" hasCustomPrompt="1"/>
          </p:nvPr>
        </p:nvSpPr>
        <p:spPr>
          <a:xfrm>
            <a:off x="7720763"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4" name="Textplatzhalter 10"/>
          <p:cNvSpPr>
            <a:spLocks noGrp="1"/>
          </p:cNvSpPr>
          <p:nvPr>
            <p:ph type="body" sz="quarter" idx="216" hasCustomPrompt="1"/>
          </p:nvPr>
        </p:nvSpPr>
        <p:spPr>
          <a:xfrm>
            <a:off x="9170960"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5" name="Textplatzhalter 10"/>
          <p:cNvSpPr>
            <a:spLocks noGrp="1"/>
          </p:cNvSpPr>
          <p:nvPr>
            <p:ph type="body" sz="quarter" idx="217" hasCustomPrompt="1"/>
          </p:nvPr>
        </p:nvSpPr>
        <p:spPr>
          <a:xfrm>
            <a:off x="3407701" y="3910414"/>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6" name="Textplatzhalter 10"/>
          <p:cNvSpPr>
            <a:spLocks noGrp="1"/>
          </p:cNvSpPr>
          <p:nvPr>
            <p:ph type="body" sz="quarter" idx="218" hasCustomPrompt="1"/>
          </p:nvPr>
        </p:nvSpPr>
        <p:spPr>
          <a:xfrm>
            <a:off x="4847861"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7" name="Textplatzhalter 10"/>
          <p:cNvSpPr>
            <a:spLocks noGrp="1"/>
          </p:cNvSpPr>
          <p:nvPr>
            <p:ph type="body" sz="quarter" idx="219" hasCustomPrompt="1"/>
          </p:nvPr>
        </p:nvSpPr>
        <p:spPr>
          <a:xfrm>
            <a:off x="6284312"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8" name="Textplatzhalter 10"/>
          <p:cNvSpPr>
            <a:spLocks noGrp="1"/>
          </p:cNvSpPr>
          <p:nvPr>
            <p:ph type="body" sz="quarter" idx="220" hasCustomPrompt="1"/>
          </p:nvPr>
        </p:nvSpPr>
        <p:spPr>
          <a:xfrm>
            <a:off x="7720763"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1" name="Textplatzhalter 10"/>
          <p:cNvSpPr>
            <a:spLocks noGrp="1"/>
          </p:cNvSpPr>
          <p:nvPr>
            <p:ph type="body" sz="quarter" idx="221" hasCustomPrompt="1"/>
          </p:nvPr>
        </p:nvSpPr>
        <p:spPr>
          <a:xfrm>
            <a:off x="9170960" y="39089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2" name="Textplatzhalter 10"/>
          <p:cNvSpPr>
            <a:spLocks noGrp="1"/>
          </p:cNvSpPr>
          <p:nvPr>
            <p:ph type="body" sz="quarter" idx="222" hasCustomPrompt="1"/>
          </p:nvPr>
        </p:nvSpPr>
        <p:spPr>
          <a:xfrm>
            <a:off x="3407701" y="4391579"/>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3" name="Textplatzhalter 10"/>
          <p:cNvSpPr>
            <a:spLocks noGrp="1"/>
          </p:cNvSpPr>
          <p:nvPr>
            <p:ph type="body" sz="quarter" idx="223" hasCustomPrompt="1"/>
          </p:nvPr>
        </p:nvSpPr>
        <p:spPr>
          <a:xfrm>
            <a:off x="4847861" y="438982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4" name="Textplatzhalter 10"/>
          <p:cNvSpPr>
            <a:spLocks noGrp="1"/>
          </p:cNvSpPr>
          <p:nvPr>
            <p:ph type="body" sz="quarter" idx="224" hasCustomPrompt="1"/>
          </p:nvPr>
        </p:nvSpPr>
        <p:spPr>
          <a:xfrm>
            <a:off x="6284312" y="43880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5" name="Textplatzhalter 10"/>
          <p:cNvSpPr>
            <a:spLocks noGrp="1"/>
          </p:cNvSpPr>
          <p:nvPr>
            <p:ph type="body" sz="quarter" idx="225" hasCustomPrompt="1"/>
          </p:nvPr>
        </p:nvSpPr>
        <p:spPr>
          <a:xfrm>
            <a:off x="7720763" y="43880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6" name="Textplatzhalter 10"/>
          <p:cNvSpPr>
            <a:spLocks noGrp="1"/>
          </p:cNvSpPr>
          <p:nvPr>
            <p:ph type="body" sz="quarter" idx="226" hasCustomPrompt="1"/>
          </p:nvPr>
        </p:nvSpPr>
        <p:spPr>
          <a:xfrm>
            <a:off x="9170960" y="43883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9" name="Textplatzhalter 10"/>
          <p:cNvSpPr>
            <a:spLocks noGrp="1"/>
          </p:cNvSpPr>
          <p:nvPr>
            <p:ph type="body" sz="quarter" idx="227" hasCustomPrompt="1"/>
          </p:nvPr>
        </p:nvSpPr>
        <p:spPr>
          <a:xfrm>
            <a:off x="3407701" y="4871004"/>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00" name="Textplatzhalter 10"/>
          <p:cNvSpPr>
            <a:spLocks noGrp="1"/>
          </p:cNvSpPr>
          <p:nvPr>
            <p:ph type="body" sz="quarter" idx="228" hasCustomPrompt="1"/>
          </p:nvPr>
        </p:nvSpPr>
        <p:spPr>
          <a:xfrm>
            <a:off x="4847861" y="486924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01" name="Textplatzhalter 10"/>
          <p:cNvSpPr>
            <a:spLocks noGrp="1"/>
          </p:cNvSpPr>
          <p:nvPr>
            <p:ph type="body" sz="quarter" idx="229" hasCustomPrompt="1"/>
          </p:nvPr>
        </p:nvSpPr>
        <p:spPr>
          <a:xfrm>
            <a:off x="6284312" y="48706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02" name="Textplatzhalter 10"/>
          <p:cNvSpPr>
            <a:spLocks noGrp="1"/>
          </p:cNvSpPr>
          <p:nvPr>
            <p:ph type="body" sz="quarter" idx="230" hasCustomPrompt="1"/>
          </p:nvPr>
        </p:nvSpPr>
        <p:spPr>
          <a:xfrm>
            <a:off x="7720763" y="48706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05" name="Textplatzhalter 10"/>
          <p:cNvSpPr>
            <a:spLocks noGrp="1"/>
          </p:cNvSpPr>
          <p:nvPr>
            <p:ph type="body" sz="quarter" idx="231" hasCustomPrompt="1"/>
          </p:nvPr>
        </p:nvSpPr>
        <p:spPr>
          <a:xfrm>
            <a:off x="9170960" y="48709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9" name="Textplatzhalter 10">
            <a:extLst>
              <a:ext uri="{FF2B5EF4-FFF2-40B4-BE49-F238E27FC236}">
                <a16:creationId xmlns:a16="http://schemas.microsoft.com/office/drawing/2014/main" id="{6112FA0B-1166-264D-905D-D529E4F1B385}"/>
              </a:ext>
            </a:extLst>
          </p:cNvPr>
          <p:cNvSpPr>
            <a:spLocks noGrp="1"/>
          </p:cNvSpPr>
          <p:nvPr>
            <p:ph type="body" sz="quarter" idx="232"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903672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deenvergleich 5 Varianten - Empfehlung">
    <p:spTree>
      <p:nvGrpSpPr>
        <p:cNvPr id="1" name=""/>
        <p:cNvGrpSpPr/>
        <p:nvPr/>
      </p:nvGrpSpPr>
      <p:grpSpPr>
        <a:xfrm>
          <a:off x="0" y="0"/>
          <a:ext cx="0" cy="0"/>
          <a:chOff x="0" y="0"/>
          <a:chExt cx="0" cy="0"/>
        </a:xfrm>
      </p:grpSpPr>
      <p:sp>
        <p:nvSpPr>
          <p:cNvPr id="3" name="Rechteck 2"/>
          <p:cNvSpPr/>
          <p:nvPr userDrawn="1"/>
        </p:nvSpPr>
        <p:spPr bwMode="auto">
          <a:xfrm>
            <a:off x="6244249" y="977899"/>
            <a:ext cx="1440000" cy="4374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5" name="Bildplatzhalter 4"/>
          <p:cNvSpPr>
            <a:spLocks noGrp="1"/>
          </p:cNvSpPr>
          <p:nvPr>
            <p:ph type="pic" sz="quarter" idx="10" hasCustomPrompt="1"/>
          </p:nvPr>
        </p:nvSpPr>
        <p:spPr>
          <a:xfrm>
            <a:off x="340770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6" name="Bildplatzhalter 4"/>
          <p:cNvSpPr>
            <a:spLocks noGrp="1"/>
          </p:cNvSpPr>
          <p:nvPr>
            <p:ph type="pic" sz="quarter" idx="145" hasCustomPrompt="1"/>
          </p:nvPr>
        </p:nvSpPr>
        <p:spPr>
          <a:xfrm>
            <a:off x="484786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7" name="Bildplatzhalter 4"/>
          <p:cNvSpPr>
            <a:spLocks noGrp="1"/>
          </p:cNvSpPr>
          <p:nvPr>
            <p:ph type="pic" sz="quarter" idx="146" hasCustomPrompt="1"/>
          </p:nvPr>
        </p:nvSpPr>
        <p:spPr>
          <a:xfrm>
            <a:off x="6288720"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8" name="Textplatzhalter 10"/>
          <p:cNvSpPr>
            <a:spLocks noGrp="1"/>
          </p:cNvSpPr>
          <p:nvPr>
            <p:ph type="body" sz="quarter" idx="149" hasCustomPrompt="1"/>
          </p:nvPr>
        </p:nvSpPr>
        <p:spPr>
          <a:xfrm>
            <a:off x="3407701"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9" name="Textplatzhalter 10"/>
          <p:cNvSpPr>
            <a:spLocks noGrp="1"/>
          </p:cNvSpPr>
          <p:nvPr>
            <p:ph type="body" sz="quarter" idx="156" hasCustomPrompt="1"/>
          </p:nvPr>
        </p:nvSpPr>
        <p:spPr>
          <a:xfrm>
            <a:off x="3407701"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0" name="Textplatzhalter 10"/>
          <p:cNvSpPr>
            <a:spLocks noGrp="1"/>
          </p:cNvSpPr>
          <p:nvPr>
            <p:ph type="body" sz="quarter" idx="162" hasCustomPrompt="1"/>
          </p:nvPr>
        </p:nvSpPr>
        <p:spPr>
          <a:xfrm>
            <a:off x="4848249"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2</a:t>
            </a:r>
          </a:p>
        </p:txBody>
      </p:sp>
      <p:sp>
        <p:nvSpPr>
          <p:cNvPr id="11" name="Textplatzhalter 10"/>
          <p:cNvSpPr>
            <a:spLocks noGrp="1"/>
          </p:cNvSpPr>
          <p:nvPr>
            <p:ph type="body" sz="quarter" idx="169" hasCustomPrompt="1"/>
          </p:nvPr>
        </p:nvSpPr>
        <p:spPr>
          <a:xfrm>
            <a:off x="6288839"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3</a:t>
            </a:r>
          </a:p>
        </p:txBody>
      </p:sp>
      <p:sp>
        <p:nvSpPr>
          <p:cNvPr id="12" name="Bildplatzhalter 4"/>
          <p:cNvSpPr>
            <a:spLocks noGrp="1"/>
          </p:cNvSpPr>
          <p:nvPr>
            <p:ph type="pic" sz="quarter" idx="176" hasCustomPrompt="1"/>
          </p:nvPr>
        </p:nvSpPr>
        <p:spPr>
          <a:xfrm>
            <a:off x="7728053"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13" name="Textplatzhalter 10"/>
          <p:cNvSpPr>
            <a:spLocks noGrp="1"/>
          </p:cNvSpPr>
          <p:nvPr>
            <p:ph type="body" sz="quarter" idx="177" hasCustomPrompt="1"/>
          </p:nvPr>
        </p:nvSpPr>
        <p:spPr>
          <a:xfrm>
            <a:off x="7728172"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4</a:t>
            </a:r>
          </a:p>
        </p:txBody>
      </p:sp>
      <p:sp>
        <p:nvSpPr>
          <p:cNvPr id="14" name="Bildplatzhalter 4"/>
          <p:cNvSpPr>
            <a:spLocks noGrp="1"/>
          </p:cNvSpPr>
          <p:nvPr>
            <p:ph type="pic" sz="quarter" idx="184" hasCustomPrompt="1"/>
          </p:nvPr>
        </p:nvSpPr>
        <p:spPr>
          <a:xfrm>
            <a:off x="9167387" y="1016775"/>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15" name="Textplatzhalter 10"/>
          <p:cNvSpPr>
            <a:spLocks noGrp="1"/>
          </p:cNvSpPr>
          <p:nvPr>
            <p:ph type="body" sz="quarter" idx="185" hasCustomPrompt="1"/>
          </p:nvPr>
        </p:nvSpPr>
        <p:spPr>
          <a:xfrm>
            <a:off x="9167505"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5</a:t>
            </a:r>
          </a:p>
        </p:txBody>
      </p:sp>
      <p:sp>
        <p:nvSpPr>
          <p:cNvPr id="16" name="Textplatzhalter 7"/>
          <p:cNvSpPr>
            <a:spLocks noGrp="1"/>
          </p:cNvSpPr>
          <p:nvPr>
            <p:ph type="body" sz="quarter" idx="99" hasCustomPrompt="1"/>
          </p:nvPr>
        </p:nvSpPr>
        <p:spPr>
          <a:xfrm>
            <a:off x="527385" y="249290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17" name="Textplatzhalter 10"/>
          <p:cNvSpPr>
            <a:spLocks noGrp="1"/>
          </p:cNvSpPr>
          <p:nvPr>
            <p:ph type="body" sz="quarter" idx="192" hasCustomPrompt="1"/>
          </p:nvPr>
        </p:nvSpPr>
        <p:spPr>
          <a:xfrm>
            <a:off x="4847861"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8" name="Textplatzhalter 7"/>
          <p:cNvSpPr>
            <a:spLocks noGrp="1"/>
          </p:cNvSpPr>
          <p:nvPr>
            <p:ph type="body" sz="quarter" idx="194" hasCustomPrompt="1"/>
          </p:nvPr>
        </p:nvSpPr>
        <p:spPr>
          <a:xfrm>
            <a:off x="527385" y="297528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19" name="Textplatzhalter 7"/>
          <p:cNvSpPr>
            <a:spLocks noGrp="1"/>
          </p:cNvSpPr>
          <p:nvPr>
            <p:ph type="body" sz="quarter" idx="197" hasCustomPrompt="1"/>
          </p:nvPr>
        </p:nvSpPr>
        <p:spPr>
          <a:xfrm>
            <a:off x="527385" y="344782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20" name="Textplatzhalter 7"/>
          <p:cNvSpPr>
            <a:spLocks noGrp="1"/>
          </p:cNvSpPr>
          <p:nvPr>
            <p:ph type="body" sz="quarter" idx="199" hasCustomPrompt="1"/>
          </p:nvPr>
        </p:nvSpPr>
        <p:spPr>
          <a:xfrm>
            <a:off x="527385" y="391052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21" name="Textplatzhalter 7"/>
          <p:cNvSpPr>
            <a:spLocks noGrp="1"/>
          </p:cNvSpPr>
          <p:nvPr>
            <p:ph type="body" sz="quarter" idx="201" hasCustomPrompt="1"/>
          </p:nvPr>
        </p:nvSpPr>
        <p:spPr>
          <a:xfrm>
            <a:off x="527385" y="439291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22" name="Textplatzhalter 7"/>
          <p:cNvSpPr>
            <a:spLocks noGrp="1"/>
          </p:cNvSpPr>
          <p:nvPr>
            <p:ph type="body" sz="quarter" idx="203" hasCustomPrompt="1"/>
          </p:nvPr>
        </p:nvSpPr>
        <p:spPr>
          <a:xfrm>
            <a:off x="527385" y="487037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23" name="Textplatzhalter 10"/>
          <p:cNvSpPr>
            <a:spLocks noGrp="1"/>
          </p:cNvSpPr>
          <p:nvPr>
            <p:ph type="body" sz="quarter" idx="204" hasCustomPrompt="1"/>
          </p:nvPr>
        </p:nvSpPr>
        <p:spPr>
          <a:xfrm>
            <a:off x="6284312"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4" name="Textplatzhalter 10"/>
          <p:cNvSpPr>
            <a:spLocks noGrp="1"/>
          </p:cNvSpPr>
          <p:nvPr>
            <p:ph type="body" sz="quarter" idx="205" hasCustomPrompt="1"/>
          </p:nvPr>
        </p:nvSpPr>
        <p:spPr>
          <a:xfrm>
            <a:off x="7720763"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5" name="Textplatzhalter 10"/>
          <p:cNvSpPr>
            <a:spLocks noGrp="1"/>
          </p:cNvSpPr>
          <p:nvPr>
            <p:ph type="body" sz="quarter" idx="206" hasCustomPrompt="1"/>
          </p:nvPr>
        </p:nvSpPr>
        <p:spPr>
          <a:xfrm>
            <a:off x="9170960" y="249289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6" name="Textplatzhalter 10"/>
          <p:cNvSpPr>
            <a:spLocks noGrp="1"/>
          </p:cNvSpPr>
          <p:nvPr>
            <p:ph type="body" sz="quarter" idx="207" hasCustomPrompt="1"/>
          </p:nvPr>
        </p:nvSpPr>
        <p:spPr>
          <a:xfrm>
            <a:off x="3407701" y="297090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7" name="Textplatzhalter 10"/>
          <p:cNvSpPr>
            <a:spLocks noGrp="1"/>
          </p:cNvSpPr>
          <p:nvPr>
            <p:ph type="body" sz="quarter" idx="208" hasCustomPrompt="1"/>
          </p:nvPr>
        </p:nvSpPr>
        <p:spPr>
          <a:xfrm>
            <a:off x="4847861"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8" name="Textplatzhalter 10"/>
          <p:cNvSpPr>
            <a:spLocks noGrp="1"/>
          </p:cNvSpPr>
          <p:nvPr>
            <p:ph type="body" sz="quarter" idx="209" hasCustomPrompt="1"/>
          </p:nvPr>
        </p:nvSpPr>
        <p:spPr>
          <a:xfrm>
            <a:off x="6284312"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29" name="Textplatzhalter 10"/>
          <p:cNvSpPr>
            <a:spLocks noGrp="1"/>
          </p:cNvSpPr>
          <p:nvPr>
            <p:ph type="body" sz="quarter" idx="210" hasCustomPrompt="1"/>
          </p:nvPr>
        </p:nvSpPr>
        <p:spPr>
          <a:xfrm>
            <a:off x="7720763"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0" name="Textplatzhalter 10"/>
          <p:cNvSpPr>
            <a:spLocks noGrp="1"/>
          </p:cNvSpPr>
          <p:nvPr>
            <p:ph type="body" sz="quarter" idx="211" hasCustomPrompt="1"/>
          </p:nvPr>
        </p:nvSpPr>
        <p:spPr>
          <a:xfrm>
            <a:off x="9170960" y="29691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1" name="Textplatzhalter 10"/>
          <p:cNvSpPr>
            <a:spLocks noGrp="1"/>
          </p:cNvSpPr>
          <p:nvPr>
            <p:ph type="body" sz="quarter" idx="212" hasCustomPrompt="1"/>
          </p:nvPr>
        </p:nvSpPr>
        <p:spPr>
          <a:xfrm>
            <a:off x="3407701" y="345033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2" name="Textplatzhalter 10"/>
          <p:cNvSpPr>
            <a:spLocks noGrp="1"/>
          </p:cNvSpPr>
          <p:nvPr>
            <p:ph type="body" sz="quarter" idx="213" hasCustomPrompt="1"/>
          </p:nvPr>
        </p:nvSpPr>
        <p:spPr>
          <a:xfrm>
            <a:off x="4847861"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3" name="Textplatzhalter 10"/>
          <p:cNvSpPr>
            <a:spLocks noGrp="1"/>
          </p:cNvSpPr>
          <p:nvPr>
            <p:ph type="body" sz="quarter" idx="214" hasCustomPrompt="1"/>
          </p:nvPr>
        </p:nvSpPr>
        <p:spPr>
          <a:xfrm>
            <a:off x="6284312"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4" name="Textplatzhalter 10"/>
          <p:cNvSpPr>
            <a:spLocks noGrp="1"/>
          </p:cNvSpPr>
          <p:nvPr>
            <p:ph type="body" sz="quarter" idx="215" hasCustomPrompt="1"/>
          </p:nvPr>
        </p:nvSpPr>
        <p:spPr>
          <a:xfrm>
            <a:off x="7720763"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5" name="Textplatzhalter 10"/>
          <p:cNvSpPr>
            <a:spLocks noGrp="1"/>
          </p:cNvSpPr>
          <p:nvPr>
            <p:ph type="body" sz="quarter" idx="216" hasCustomPrompt="1"/>
          </p:nvPr>
        </p:nvSpPr>
        <p:spPr>
          <a:xfrm>
            <a:off x="9170960" y="34485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6" name="Textplatzhalter 10"/>
          <p:cNvSpPr>
            <a:spLocks noGrp="1"/>
          </p:cNvSpPr>
          <p:nvPr>
            <p:ph type="body" sz="quarter" idx="217" hasCustomPrompt="1"/>
          </p:nvPr>
        </p:nvSpPr>
        <p:spPr>
          <a:xfrm>
            <a:off x="3407701" y="3910414"/>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7" name="Textplatzhalter 10"/>
          <p:cNvSpPr>
            <a:spLocks noGrp="1"/>
          </p:cNvSpPr>
          <p:nvPr>
            <p:ph type="body" sz="quarter" idx="218" hasCustomPrompt="1"/>
          </p:nvPr>
        </p:nvSpPr>
        <p:spPr>
          <a:xfrm>
            <a:off x="4847861"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8" name="Textplatzhalter 10"/>
          <p:cNvSpPr>
            <a:spLocks noGrp="1"/>
          </p:cNvSpPr>
          <p:nvPr>
            <p:ph type="body" sz="quarter" idx="219" hasCustomPrompt="1"/>
          </p:nvPr>
        </p:nvSpPr>
        <p:spPr>
          <a:xfrm>
            <a:off x="6284312"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9" name="Textplatzhalter 10"/>
          <p:cNvSpPr>
            <a:spLocks noGrp="1"/>
          </p:cNvSpPr>
          <p:nvPr>
            <p:ph type="body" sz="quarter" idx="220" hasCustomPrompt="1"/>
          </p:nvPr>
        </p:nvSpPr>
        <p:spPr>
          <a:xfrm>
            <a:off x="7720763" y="390865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0" name="Textplatzhalter 10"/>
          <p:cNvSpPr>
            <a:spLocks noGrp="1"/>
          </p:cNvSpPr>
          <p:nvPr>
            <p:ph type="body" sz="quarter" idx="221" hasCustomPrompt="1"/>
          </p:nvPr>
        </p:nvSpPr>
        <p:spPr>
          <a:xfrm>
            <a:off x="9170960" y="3908946"/>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1" name="Textplatzhalter 10"/>
          <p:cNvSpPr>
            <a:spLocks noGrp="1"/>
          </p:cNvSpPr>
          <p:nvPr>
            <p:ph type="body" sz="quarter" idx="222" hasCustomPrompt="1"/>
          </p:nvPr>
        </p:nvSpPr>
        <p:spPr>
          <a:xfrm>
            <a:off x="3407701" y="4391579"/>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2" name="Textplatzhalter 10"/>
          <p:cNvSpPr>
            <a:spLocks noGrp="1"/>
          </p:cNvSpPr>
          <p:nvPr>
            <p:ph type="body" sz="quarter" idx="223" hasCustomPrompt="1"/>
          </p:nvPr>
        </p:nvSpPr>
        <p:spPr>
          <a:xfrm>
            <a:off x="4847861" y="438982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3" name="Textplatzhalter 10"/>
          <p:cNvSpPr>
            <a:spLocks noGrp="1"/>
          </p:cNvSpPr>
          <p:nvPr>
            <p:ph type="body" sz="quarter" idx="224" hasCustomPrompt="1"/>
          </p:nvPr>
        </p:nvSpPr>
        <p:spPr>
          <a:xfrm>
            <a:off x="6284312" y="43880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4" name="Textplatzhalter 10"/>
          <p:cNvSpPr>
            <a:spLocks noGrp="1"/>
          </p:cNvSpPr>
          <p:nvPr>
            <p:ph type="body" sz="quarter" idx="225" hasCustomPrompt="1"/>
          </p:nvPr>
        </p:nvSpPr>
        <p:spPr>
          <a:xfrm>
            <a:off x="7720763" y="43880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5" name="Textplatzhalter 10"/>
          <p:cNvSpPr>
            <a:spLocks noGrp="1"/>
          </p:cNvSpPr>
          <p:nvPr>
            <p:ph type="body" sz="quarter" idx="226" hasCustomPrompt="1"/>
          </p:nvPr>
        </p:nvSpPr>
        <p:spPr>
          <a:xfrm>
            <a:off x="9170960" y="43883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6" name="Textplatzhalter 10"/>
          <p:cNvSpPr>
            <a:spLocks noGrp="1"/>
          </p:cNvSpPr>
          <p:nvPr>
            <p:ph type="body" sz="quarter" idx="227" hasCustomPrompt="1"/>
          </p:nvPr>
        </p:nvSpPr>
        <p:spPr>
          <a:xfrm>
            <a:off x="3407701" y="4871004"/>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7" name="Textplatzhalter 10"/>
          <p:cNvSpPr>
            <a:spLocks noGrp="1"/>
          </p:cNvSpPr>
          <p:nvPr>
            <p:ph type="body" sz="quarter" idx="228" hasCustomPrompt="1"/>
          </p:nvPr>
        </p:nvSpPr>
        <p:spPr>
          <a:xfrm>
            <a:off x="4847861" y="4869245"/>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8" name="Textplatzhalter 10"/>
          <p:cNvSpPr>
            <a:spLocks noGrp="1"/>
          </p:cNvSpPr>
          <p:nvPr>
            <p:ph type="body" sz="quarter" idx="229" hasCustomPrompt="1"/>
          </p:nvPr>
        </p:nvSpPr>
        <p:spPr>
          <a:xfrm>
            <a:off x="6284312" y="48706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9" name="Textplatzhalter 10"/>
          <p:cNvSpPr>
            <a:spLocks noGrp="1"/>
          </p:cNvSpPr>
          <p:nvPr>
            <p:ph type="body" sz="quarter" idx="230" hasCustomPrompt="1"/>
          </p:nvPr>
        </p:nvSpPr>
        <p:spPr>
          <a:xfrm>
            <a:off x="7720763" y="4870680"/>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50" name="Textplatzhalter 10"/>
          <p:cNvSpPr>
            <a:spLocks noGrp="1"/>
          </p:cNvSpPr>
          <p:nvPr>
            <p:ph type="body" sz="quarter" idx="231" hasCustomPrompt="1"/>
          </p:nvPr>
        </p:nvSpPr>
        <p:spPr>
          <a:xfrm>
            <a:off x="9170960" y="4870971"/>
            <a:ext cx="1344000"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51" name="Textplatzhalter 10">
            <a:extLst>
              <a:ext uri="{FF2B5EF4-FFF2-40B4-BE49-F238E27FC236}">
                <a16:creationId xmlns:a16="http://schemas.microsoft.com/office/drawing/2014/main" id="{60A9B2AB-BCAF-4F48-828C-60EB34C05D94}"/>
              </a:ext>
            </a:extLst>
          </p:cNvPr>
          <p:cNvSpPr>
            <a:spLocks noGrp="1"/>
          </p:cNvSpPr>
          <p:nvPr>
            <p:ph type="body" sz="quarter" idx="232"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306451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deenvergleich - Empfehlung Fokus">
    <p:spTree>
      <p:nvGrpSpPr>
        <p:cNvPr id="1" name=""/>
        <p:cNvGrpSpPr/>
        <p:nvPr/>
      </p:nvGrpSpPr>
      <p:grpSpPr>
        <a:xfrm>
          <a:off x="0" y="0"/>
          <a:ext cx="0" cy="0"/>
          <a:chOff x="0" y="0"/>
          <a:chExt cx="0" cy="0"/>
        </a:xfrm>
      </p:grpSpPr>
      <p:sp>
        <p:nvSpPr>
          <p:cNvPr id="4" name="Bildplatzhalter 4"/>
          <p:cNvSpPr>
            <a:spLocks noGrp="1"/>
          </p:cNvSpPr>
          <p:nvPr>
            <p:ph type="pic" sz="quarter" idx="10" hasCustomPrompt="1"/>
          </p:nvPr>
        </p:nvSpPr>
        <p:spPr>
          <a:xfrm>
            <a:off x="340770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5" name="Textplatzhalter 10"/>
          <p:cNvSpPr>
            <a:spLocks noGrp="1"/>
          </p:cNvSpPr>
          <p:nvPr>
            <p:ph type="body" sz="quarter" idx="149" hasCustomPrompt="1"/>
          </p:nvPr>
        </p:nvSpPr>
        <p:spPr>
          <a:xfrm>
            <a:off x="3407701"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6" name="Textplatzhalter 10"/>
          <p:cNvSpPr>
            <a:spLocks noGrp="1"/>
          </p:cNvSpPr>
          <p:nvPr>
            <p:ph type="body" sz="quarter" idx="156" hasCustomPrompt="1"/>
          </p:nvPr>
        </p:nvSpPr>
        <p:spPr>
          <a:xfrm>
            <a:off x="3407701" y="2492896"/>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 name="Textplatzhalter 7"/>
          <p:cNvSpPr>
            <a:spLocks noGrp="1"/>
          </p:cNvSpPr>
          <p:nvPr>
            <p:ph type="body" sz="quarter" idx="99" hasCustomPrompt="1"/>
          </p:nvPr>
        </p:nvSpPr>
        <p:spPr>
          <a:xfrm>
            <a:off x="527385" y="249290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8" name="Textplatzhalter 7"/>
          <p:cNvSpPr>
            <a:spLocks noGrp="1"/>
          </p:cNvSpPr>
          <p:nvPr>
            <p:ph type="body" sz="quarter" idx="194" hasCustomPrompt="1"/>
          </p:nvPr>
        </p:nvSpPr>
        <p:spPr>
          <a:xfrm>
            <a:off x="527385" y="297528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9" name="Textplatzhalter 7"/>
          <p:cNvSpPr>
            <a:spLocks noGrp="1"/>
          </p:cNvSpPr>
          <p:nvPr>
            <p:ph type="body" sz="quarter" idx="197" hasCustomPrompt="1"/>
          </p:nvPr>
        </p:nvSpPr>
        <p:spPr>
          <a:xfrm>
            <a:off x="527385" y="344782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10" name="Textplatzhalter 7"/>
          <p:cNvSpPr>
            <a:spLocks noGrp="1"/>
          </p:cNvSpPr>
          <p:nvPr>
            <p:ph type="body" sz="quarter" idx="199" hasCustomPrompt="1"/>
          </p:nvPr>
        </p:nvSpPr>
        <p:spPr>
          <a:xfrm>
            <a:off x="527385" y="391052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11" name="Textplatzhalter 7"/>
          <p:cNvSpPr>
            <a:spLocks noGrp="1"/>
          </p:cNvSpPr>
          <p:nvPr>
            <p:ph type="body" sz="quarter" idx="201" hasCustomPrompt="1"/>
          </p:nvPr>
        </p:nvSpPr>
        <p:spPr>
          <a:xfrm>
            <a:off x="527385" y="439291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12" name="Textplatzhalter 7"/>
          <p:cNvSpPr>
            <a:spLocks noGrp="1"/>
          </p:cNvSpPr>
          <p:nvPr>
            <p:ph type="body" sz="quarter" idx="203" hasCustomPrompt="1"/>
          </p:nvPr>
        </p:nvSpPr>
        <p:spPr>
          <a:xfrm>
            <a:off x="527385" y="487037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13" name="Textplatzhalter 10"/>
          <p:cNvSpPr>
            <a:spLocks noGrp="1"/>
          </p:cNvSpPr>
          <p:nvPr>
            <p:ph type="body" sz="quarter" idx="207" hasCustomPrompt="1"/>
          </p:nvPr>
        </p:nvSpPr>
        <p:spPr>
          <a:xfrm>
            <a:off x="3407701" y="2970905"/>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4" name="Textplatzhalter 10"/>
          <p:cNvSpPr>
            <a:spLocks noGrp="1"/>
          </p:cNvSpPr>
          <p:nvPr>
            <p:ph type="body" sz="quarter" idx="212" hasCustomPrompt="1"/>
          </p:nvPr>
        </p:nvSpPr>
        <p:spPr>
          <a:xfrm>
            <a:off x="3407701" y="3450330"/>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5" name="Textplatzhalter 10"/>
          <p:cNvSpPr>
            <a:spLocks noGrp="1"/>
          </p:cNvSpPr>
          <p:nvPr>
            <p:ph type="body" sz="quarter" idx="217" hasCustomPrompt="1"/>
          </p:nvPr>
        </p:nvSpPr>
        <p:spPr>
          <a:xfrm>
            <a:off x="3407701" y="3910414"/>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6" name="Textplatzhalter 10"/>
          <p:cNvSpPr>
            <a:spLocks noGrp="1"/>
          </p:cNvSpPr>
          <p:nvPr>
            <p:ph type="body" sz="quarter" idx="222" hasCustomPrompt="1"/>
          </p:nvPr>
        </p:nvSpPr>
        <p:spPr>
          <a:xfrm>
            <a:off x="3407701" y="4391579"/>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7" name="Textplatzhalter 10"/>
          <p:cNvSpPr>
            <a:spLocks noGrp="1"/>
          </p:cNvSpPr>
          <p:nvPr>
            <p:ph type="body" sz="quarter" idx="227" hasCustomPrompt="1"/>
          </p:nvPr>
        </p:nvSpPr>
        <p:spPr>
          <a:xfrm>
            <a:off x="3407701" y="4871004"/>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grpSp>
        <p:nvGrpSpPr>
          <p:cNvPr id="18" name="Gruppierung 26"/>
          <p:cNvGrpSpPr/>
          <p:nvPr userDrawn="1"/>
        </p:nvGrpSpPr>
        <p:grpSpPr>
          <a:xfrm>
            <a:off x="5471933" y="1014989"/>
            <a:ext cx="174555" cy="4249739"/>
            <a:chOff x="3651103" y="943221"/>
            <a:chExt cx="130916" cy="4270628"/>
          </a:xfrm>
        </p:grpSpPr>
        <p:cxnSp>
          <p:nvCxnSpPr>
            <p:cNvPr id="19" name="Gerade Verbindung 18"/>
            <p:cNvCxnSpPr>
              <a:cxnSpLocks noChangeShapeType="1"/>
            </p:cNvCxnSpPr>
            <p:nvPr/>
          </p:nvCxnSpPr>
          <p:spPr bwMode="auto">
            <a:xfrm rot="16200000" flipH="1">
              <a:off x="3658095" y="2921761"/>
              <a:ext cx="120459" cy="127388"/>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0" name="Gerade Verbindung 19"/>
            <p:cNvCxnSpPr>
              <a:cxnSpLocks noChangeShapeType="1"/>
            </p:cNvCxnSpPr>
            <p:nvPr/>
          </p:nvCxnSpPr>
          <p:spPr bwMode="auto">
            <a:xfrm rot="16200000">
              <a:off x="3656882" y="3043433"/>
              <a:ext cx="122884" cy="127388"/>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1" name="Gerade Verbindung 63"/>
            <p:cNvCxnSpPr>
              <a:cxnSpLocks noChangeShapeType="1"/>
            </p:cNvCxnSpPr>
            <p:nvPr/>
          </p:nvCxnSpPr>
          <p:spPr bwMode="auto">
            <a:xfrm flipV="1">
              <a:off x="3654631" y="3169263"/>
              <a:ext cx="0" cy="2044586"/>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2" name="Gerade Verbindung 63"/>
            <p:cNvCxnSpPr>
              <a:cxnSpLocks noChangeShapeType="1"/>
            </p:cNvCxnSpPr>
            <p:nvPr/>
          </p:nvCxnSpPr>
          <p:spPr bwMode="auto">
            <a:xfrm flipV="1">
              <a:off x="3651103" y="943221"/>
              <a:ext cx="0" cy="1982006"/>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grpSp>
      <p:sp>
        <p:nvSpPr>
          <p:cNvPr id="23" name="Inhaltsplatzhalter 2"/>
          <p:cNvSpPr>
            <a:spLocks noGrp="1"/>
          </p:cNvSpPr>
          <p:nvPr>
            <p:ph idx="1" hasCustomPrompt="1"/>
          </p:nvPr>
        </p:nvSpPr>
        <p:spPr>
          <a:xfrm>
            <a:off x="6288023" y="2492896"/>
            <a:ext cx="5279908" cy="2700300"/>
          </a:xfrm>
        </p:spPr>
        <p:txBody>
          <a:bodyPr lIns="108000" tIns="0" bIns="0"/>
          <a:lstStyle>
            <a:lvl1pPr marL="359957" marR="0" indent="-359957" algn="l" defTabSz="914290" rtl="0" eaLnBrk="0" fontAlgn="base" latinLnBrk="0" hangingPunct="0">
              <a:lnSpc>
                <a:spcPct val="120000"/>
              </a:lnSpc>
              <a:spcBef>
                <a:spcPts val="0"/>
              </a:spcBef>
              <a:spcAft>
                <a:spcPct val="0"/>
              </a:spcAft>
              <a:buClrTx/>
              <a:buSzTx/>
              <a:buFontTx/>
              <a:buChar char="."/>
              <a:tabLst/>
              <a:defRPr sz="1400" baseline="0"/>
            </a:lvl1pPr>
            <a:lvl2pPr marL="541273" indent="-187303">
              <a:lnSpc>
                <a:spcPct val="130000"/>
              </a:lnSpc>
              <a:defRPr sz="1600" baseline="0"/>
            </a:lvl2pPr>
            <a:lvl3pPr marL="801592" indent="-176192">
              <a:lnSpc>
                <a:spcPct val="130000"/>
              </a:lnSpc>
              <a:defRPr sz="1600" baseline="0"/>
            </a:lvl3pPr>
          </a:lstStyle>
          <a:p>
            <a:pPr marL="359957" marR="0" lvl="0" indent="-359957" algn="l" defTabSz="914290" rtl="0" eaLnBrk="0" fontAlgn="base" latinLnBrk="0" hangingPunct="0">
              <a:lnSpc>
                <a:spcPct val="120000"/>
              </a:lnSpc>
              <a:spcBef>
                <a:spcPts val="1600"/>
              </a:spcBef>
              <a:spcAft>
                <a:spcPct val="0"/>
              </a:spcAft>
              <a:buClrTx/>
              <a:buSzTx/>
              <a:buFontTx/>
              <a:buChar char="."/>
              <a:tabLst/>
              <a:defRPr/>
            </a:pPr>
            <a:r>
              <a:rPr lang="de-DE"/>
              <a:t> </a:t>
            </a:r>
            <a:r>
              <a:rPr lang="de-DE" err="1"/>
              <a:t>Bulletpoints</a:t>
            </a:r>
            <a:r>
              <a:rPr lang="de-DE"/>
              <a:t> 14pt / ZAB 1,2</a:t>
            </a:r>
          </a:p>
          <a:p>
            <a:pPr lvl="0"/>
            <a:endParaRPr lang="de-DE"/>
          </a:p>
          <a:p>
            <a:pPr lvl="0"/>
            <a:endParaRPr lang="de-DE"/>
          </a:p>
        </p:txBody>
      </p:sp>
      <p:sp>
        <p:nvSpPr>
          <p:cNvPr id="24" name="Textplatzhalter 7"/>
          <p:cNvSpPr>
            <a:spLocks noGrp="1"/>
          </p:cNvSpPr>
          <p:nvPr>
            <p:ph type="body" sz="quarter" idx="228" hasCustomPrompt="1"/>
          </p:nvPr>
        </p:nvSpPr>
        <p:spPr>
          <a:xfrm>
            <a:off x="6288025" y="203114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Empfehlung</a:t>
            </a:r>
          </a:p>
        </p:txBody>
      </p:sp>
      <p:sp>
        <p:nvSpPr>
          <p:cNvPr id="25" name="Textplatzhalter 10">
            <a:extLst>
              <a:ext uri="{FF2B5EF4-FFF2-40B4-BE49-F238E27FC236}">
                <a16:creationId xmlns:a16="http://schemas.microsoft.com/office/drawing/2014/main" id="{03E7A234-CD40-5A40-8B50-CF8CA84AEF05}"/>
              </a:ext>
            </a:extLst>
          </p:cNvPr>
          <p:cNvSpPr>
            <a:spLocks noGrp="1"/>
          </p:cNvSpPr>
          <p:nvPr>
            <p:ph type="body" sz="quarter" idx="229"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37013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deenvergleich - Empfehlung Fokus (2)">
    <p:spTree>
      <p:nvGrpSpPr>
        <p:cNvPr id="1" name=""/>
        <p:cNvGrpSpPr/>
        <p:nvPr/>
      </p:nvGrpSpPr>
      <p:grpSpPr>
        <a:xfrm>
          <a:off x="0" y="0"/>
          <a:ext cx="0" cy="0"/>
          <a:chOff x="0" y="0"/>
          <a:chExt cx="0" cy="0"/>
        </a:xfrm>
      </p:grpSpPr>
      <p:sp>
        <p:nvSpPr>
          <p:cNvPr id="25" name="Rechteck 24"/>
          <p:cNvSpPr/>
          <p:nvPr userDrawn="1"/>
        </p:nvSpPr>
        <p:spPr bwMode="auto">
          <a:xfrm>
            <a:off x="6240017" y="1988840"/>
            <a:ext cx="5724634" cy="3312368"/>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4" name="Bildplatzhalter 4"/>
          <p:cNvSpPr>
            <a:spLocks noGrp="1"/>
          </p:cNvSpPr>
          <p:nvPr>
            <p:ph type="pic" sz="quarter" idx="10" hasCustomPrompt="1"/>
          </p:nvPr>
        </p:nvSpPr>
        <p:spPr>
          <a:xfrm>
            <a:off x="3407701" y="1016732"/>
            <a:ext cx="1344000" cy="1009304"/>
          </a:xfrm>
          <a:prstGeom prst="rect">
            <a:avLst/>
          </a:prstGeom>
          <a:noFill/>
        </p:spPr>
        <p:txBody>
          <a:bodyPr lIns="89989"/>
          <a:lstStyle>
            <a:lvl1pPr marL="0" indent="0">
              <a:buNone/>
              <a:defRPr sz="800" cap="none" baseline="0">
                <a:latin typeface="Trade Gothic LT Com Light"/>
              </a:defRPr>
            </a:lvl1pPr>
          </a:lstStyle>
          <a:p>
            <a:r>
              <a:rPr lang="de-DE"/>
              <a:t>Platzhalter Bild</a:t>
            </a:r>
          </a:p>
        </p:txBody>
      </p:sp>
      <p:sp>
        <p:nvSpPr>
          <p:cNvPr id="5" name="Textplatzhalter 10"/>
          <p:cNvSpPr>
            <a:spLocks noGrp="1"/>
          </p:cNvSpPr>
          <p:nvPr>
            <p:ph type="body" sz="quarter" idx="149" hasCustomPrompt="1"/>
          </p:nvPr>
        </p:nvSpPr>
        <p:spPr>
          <a:xfrm>
            <a:off x="3407701" y="2024844"/>
            <a:ext cx="1344000"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6" name="Textplatzhalter 10"/>
          <p:cNvSpPr>
            <a:spLocks noGrp="1"/>
          </p:cNvSpPr>
          <p:nvPr>
            <p:ph type="body" sz="quarter" idx="156" hasCustomPrompt="1"/>
          </p:nvPr>
        </p:nvSpPr>
        <p:spPr>
          <a:xfrm>
            <a:off x="3407701" y="2492896"/>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 name="Textplatzhalter 7"/>
          <p:cNvSpPr>
            <a:spLocks noGrp="1"/>
          </p:cNvSpPr>
          <p:nvPr>
            <p:ph type="body" sz="quarter" idx="99" hasCustomPrompt="1"/>
          </p:nvPr>
        </p:nvSpPr>
        <p:spPr>
          <a:xfrm>
            <a:off x="527385" y="249290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8" name="Textplatzhalter 7"/>
          <p:cNvSpPr>
            <a:spLocks noGrp="1"/>
          </p:cNvSpPr>
          <p:nvPr>
            <p:ph type="body" sz="quarter" idx="194" hasCustomPrompt="1"/>
          </p:nvPr>
        </p:nvSpPr>
        <p:spPr>
          <a:xfrm>
            <a:off x="527385" y="297528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9" name="Textplatzhalter 7"/>
          <p:cNvSpPr>
            <a:spLocks noGrp="1"/>
          </p:cNvSpPr>
          <p:nvPr>
            <p:ph type="body" sz="quarter" idx="197" hasCustomPrompt="1"/>
          </p:nvPr>
        </p:nvSpPr>
        <p:spPr>
          <a:xfrm>
            <a:off x="527385" y="344782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10" name="Textplatzhalter 7"/>
          <p:cNvSpPr>
            <a:spLocks noGrp="1"/>
          </p:cNvSpPr>
          <p:nvPr>
            <p:ph type="body" sz="quarter" idx="199" hasCustomPrompt="1"/>
          </p:nvPr>
        </p:nvSpPr>
        <p:spPr>
          <a:xfrm>
            <a:off x="527385" y="391052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11" name="Textplatzhalter 7"/>
          <p:cNvSpPr>
            <a:spLocks noGrp="1"/>
          </p:cNvSpPr>
          <p:nvPr>
            <p:ph type="body" sz="quarter" idx="201" hasCustomPrompt="1"/>
          </p:nvPr>
        </p:nvSpPr>
        <p:spPr>
          <a:xfrm>
            <a:off x="527385" y="439291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12" name="Textplatzhalter 7"/>
          <p:cNvSpPr>
            <a:spLocks noGrp="1"/>
          </p:cNvSpPr>
          <p:nvPr>
            <p:ph type="body" sz="quarter" idx="203" hasCustomPrompt="1"/>
          </p:nvPr>
        </p:nvSpPr>
        <p:spPr>
          <a:xfrm>
            <a:off x="527385" y="487037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13" name="Textplatzhalter 10"/>
          <p:cNvSpPr>
            <a:spLocks noGrp="1"/>
          </p:cNvSpPr>
          <p:nvPr>
            <p:ph type="body" sz="quarter" idx="207" hasCustomPrompt="1"/>
          </p:nvPr>
        </p:nvSpPr>
        <p:spPr>
          <a:xfrm>
            <a:off x="3407701" y="2970905"/>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4" name="Textplatzhalter 10"/>
          <p:cNvSpPr>
            <a:spLocks noGrp="1"/>
          </p:cNvSpPr>
          <p:nvPr>
            <p:ph type="body" sz="quarter" idx="212" hasCustomPrompt="1"/>
          </p:nvPr>
        </p:nvSpPr>
        <p:spPr>
          <a:xfrm>
            <a:off x="3407701" y="3450330"/>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5" name="Textplatzhalter 10"/>
          <p:cNvSpPr>
            <a:spLocks noGrp="1"/>
          </p:cNvSpPr>
          <p:nvPr>
            <p:ph type="body" sz="quarter" idx="217" hasCustomPrompt="1"/>
          </p:nvPr>
        </p:nvSpPr>
        <p:spPr>
          <a:xfrm>
            <a:off x="3407701" y="3910414"/>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6" name="Textplatzhalter 10"/>
          <p:cNvSpPr>
            <a:spLocks noGrp="1"/>
          </p:cNvSpPr>
          <p:nvPr>
            <p:ph type="body" sz="quarter" idx="222" hasCustomPrompt="1"/>
          </p:nvPr>
        </p:nvSpPr>
        <p:spPr>
          <a:xfrm>
            <a:off x="3407701" y="4391579"/>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17" name="Textplatzhalter 10"/>
          <p:cNvSpPr>
            <a:spLocks noGrp="1"/>
          </p:cNvSpPr>
          <p:nvPr>
            <p:ph type="body" sz="quarter" idx="227" hasCustomPrompt="1"/>
          </p:nvPr>
        </p:nvSpPr>
        <p:spPr>
          <a:xfrm>
            <a:off x="3407701" y="4871004"/>
            <a:ext cx="1344000" cy="396000"/>
          </a:xfrm>
          <a:solidFill>
            <a:schemeClr val="bg1">
              <a:alpha val="50000"/>
            </a:schemeClr>
          </a:solid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grpSp>
        <p:nvGrpSpPr>
          <p:cNvPr id="18" name="Gruppierung 26"/>
          <p:cNvGrpSpPr/>
          <p:nvPr userDrawn="1"/>
        </p:nvGrpSpPr>
        <p:grpSpPr>
          <a:xfrm>
            <a:off x="5471933" y="1014989"/>
            <a:ext cx="174555" cy="4249739"/>
            <a:chOff x="3651103" y="943221"/>
            <a:chExt cx="130916" cy="4270628"/>
          </a:xfrm>
        </p:grpSpPr>
        <p:cxnSp>
          <p:nvCxnSpPr>
            <p:cNvPr id="19" name="Gerade Verbindung 18"/>
            <p:cNvCxnSpPr>
              <a:cxnSpLocks noChangeShapeType="1"/>
            </p:cNvCxnSpPr>
            <p:nvPr/>
          </p:nvCxnSpPr>
          <p:spPr bwMode="auto">
            <a:xfrm rot="16200000" flipH="1">
              <a:off x="3658095" y="2921761"/>
              <a:ext cx="120459" cy="127388"/>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0" name="Gerade Verbindung 19"/>
            <p:cNvCxnSpPr>
              <a:cxnSpLocks noChangeShapeType="1"/>
            </p:cNvCxnSpPr>
            <p:nvPr/>
          </p:nvCxnSpPr>
          <p:spPr bwMode="auto">
            <a:xfrm rot="16200000">
              <a:off x="3656882" y="3043433"/>
              <a:ext cx="122884" cy="127388"/>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1" name="Gerade Verbindung 63"/>
            <p:cNvCxnSpPr>
              <a:cxnSpLocks noChangeShapeType="1"/>
            </p:cNvCxnSpPr>
            <p:nvPr/>
          </p:nvCxnSpPr>
          <p:spPr bwMode="auto">
            <a:xfrm flipV="1">
              <a:off x="3654631" y="3169263"/>
              <a:ext cx="0" cy="2044586"/>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cxnSp>
          <p:nvCxnSpPr>
            <p:cNvPr id="22" name="Gerade Verbindung 63"/>
            <p:cNvCxnSpPr>
              <a:cxnSpLocks noChangeShapeType="1"/>
            </p:cNvCxnSpPr>
            <p:nvPr/>
          </p:nvCxnSpPr>
          <p:spPr bwMode="auto">
            <a:xfrm flipV="1">
              <a:off x="3651103" y="943221"/>
              <a:ext cx="0" cy="1982006"/>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cxnSp>
      </p:grpSp>
      <p:sp>
        <p:nvSpPr>
          <p:cNvPr id="24" name="Textplatzhalter 7"/>
          <p:cNvSpPr>
            <a:spLocks noGrp="1"/>
          </p:cNvSpPr>
          <p:nvPr>
            <p:ph type="body" sz="quarter" idx="228" hasCustomPrompt="1"/>
          </p:nvPr>
        </p:nvSpPr>
        <p:spPr>
          <a:xfrm>
            <a:off x="6288025" y="2031145"/>
            <a:ext cx="2784311" cy="395999"/>
          </a:xfrm>
          <a:prstGeom prst="rect">
            <a:avLst/>
          </a:prstGeom>
          <a:no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Empfehlung</a:t>
            </a:r>
          </a:p>
        </p:txBody>
      </p:sp>
      <p:sp>
        <p:nvSpPr>
          <p:cNvPr id="26" name="Inhaltsplatzhalter 2"/>
          <p:cNvSpPr>
            <a:spLocks noGrp="1"/>
          </p:cNvSpPr>
          <p:nvPr>
            <p:ph idx="1" hasCustomPrompt="1"/>
          </p:nvPr>
        </p:nvSpPr>
        <p:spPr>
          <a:xfrm>
            <a:off x="6288023" y="2492896"/>
            <a:ext cx="5279908" cy="2700300"/>
          </a:xfrm>
        </p:spPr>
        <p:txBody>
          <a:bodyPr lIns="108000" tIns="0" bIns="0"/>
          <a:lstStyle>
            <a:lvl1pPr marL="359957" marR="0" indent="-359957" algn="l" defTabSz="914290" rtl="0" eaLnBrk="0" fontAlgn="base" latinLnBrk="0" hangingPunct="0">
              <a:lnSpc>
                <a:spcPct val="120000"/>
              </a:lnSpc>
              <a:spcBef>
                <a:spcPts val="0"/>
              </a:spcBef>
              <a:spcAft>
                <a:spcPct val="0"/>
              </a:spcAft>
              <a:buClrTx/>
              <a:buSzTx/>
              <a:buFontTx/>
              <a:buChar char="."/>
              <a:tabLst/>
              <a:defRPr sz="1400" baseline="0"/>
            </a:lvl1pPr>
            <a:lvl2pPr marL="541273" indent="-187303">
              <a:lnSpc>
                <a:spcPct val="130000"/>
              </a:lnSpc>
              <a:defRPr sz="1600" baseline="0"/>
            </a:lvl2pPr>
            <a:lvl3pPr marL="801592" indent="-176192">
              <a:lnSpc>
                <a:spcPct val="130000"/>
              </a:lnSpc>
              <a:defRPr sz="1600" baseline="0"/>
            </a:lvl3pPr>
          </a:lstStyle>
          <a:p>
            <a:pPr marL="359957" marR="0" lvl="0" indent="-359957" algn="l" defTabSz="914290" rtl="0" eaLnBrk="0" fontAlgn="base" latinLnBrk="0" hangingPunct="0">
              <a:lnSpc>
                <a:spcPct val="120000"/>
              </a:lnSpc>
              <a:spcBef>
                <a:spcPts val="1600"/>
              </a:spcBef>
              <a:spcAft>
                <a:spcPct val="0"/>
              </a:spcAft>
              <a:buClrTx/>
              <a:buSzTx/>
              <a:buFontTx/>
              <a:buChar char="."/>
              <a:tabLst/>
              <a:defRPr/>
            </a:pPr>
            <a:r>
              <a:rPr lang="de-DE"/>
              <a:t> </a:t>
            </a:r>
            <a:r>
              <a:rPr lang="de-DE" err="1"/>
              <a:t>Bulletpoints</a:t>
            </a:r>
            <a:r>
              <a:rPr lang="de-DE"/>
              <a:t> 14pt / ZAB 1,2</a:t>
            </a:r>
          </a:p>
          <a:p>
            <a:pPr lvl="0"/>
            <a:endParaRPr lang="de-DE"/>
          </a:p>
          <a:p>
            <a:pPr lvl="0"/>
            <a:endParaRPr lang="de-DE"/>
          </a:p>
        </p:txBody>
      </p:sp>
      <p:sp>
        <p:nvSpPr>
          <p:cNvPr id="27" name="Textplatzhalter 10">
            <a:extLst>
              <a:ext uri="{FF2B5EF4-FFF2-40B4-BE49-F238E27FC236}">
                <a16:creationId xmlns:a16="http://schemas.microsoft.com/office/drawing/2014/main" id="{F05B12FB-92A8-0B4D-8E88-D90761D03350}"/>
              </a:ext>
            </a:extLst>
          </p:cNvPr>
          <p:cNvSpPr>
            <a:spLocks noGrp="1"/>
          </p:cNvSpPr>
          <p:nvPr>
            <p:ph type="body" sz="quarter" idx="229"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2459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tmplLst>
          <p:tmpl lvl="1">
            <p:tnLst>
              <p:par>
                <p:cTn presetID="1"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deenvergleich 3 Varianten - Übersicht">
    <p:spTree>
      <p:nvGrpSpPr>
        <p:cNvPr id="1" name=""/>
        <p:cNvGrpSpPr/>
        <p:nvPr/>
      </p:nvGrpSpPr>
      <p:grpSpPr>
        <a:xfrm>
          <a:off x="0" y="0"/>
          <a:ext cx="0" cy="0"/>
          <a:chOff x="0" y="0"/>
          <a:chExt cx="0" cy="0"/>
        </a:xfrm>
      </p:grpSpPr>
      <p:sp>
        <p:nvSpPr>
          <p:cNvPr id="73" name="Bildplatzhalter 4"/>
          <p:cNvSpPr>
            <a:spLocks noGrp="1"/>
          </p:cNvSpPr>
          <p:nvPr>
            <p:ph type="pic" sz="quarter" idx="40" hasCustomPrompt="1"/>
          </p:nvPr>
        </p:nvSpPr>
        <p:spPr>
          <a:xfrm>
            <a:off x="3407710" y="1014985"/>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4" name="Bildplatzhalter 4"/>
          <p:cNvSpPr>
            <a:spLocks noGrp="1"/>
          </p:cNvSpPr>
          <p:nvPr>
            <p:ph type="pic" sz="quarter" idx="45" hasCustomPrompt="1"/>
          </p:nvPr>
        </p:nvSpPr>
        <p:spPr>
          <a:xfrm>
            <a:off x="6288025" y="1016736"/>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75" name="Bildplatzhalter 4"/>
          <p:cNvSpPr>
            <a:spLocks noGrp="1"/>
          </p:cNvSpPr>
          <p:nvPr>
            <p:ph type="pic" sz="quarter" idx="46" hasCustomPrompt="1"/>
          </p:nvPr>
        </p:nvSpPr>
        <p:spPr>
          <a:xfrm>
            <a:off x="9168345" y="1016736"/>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45" name="Textplatzhalter 10"/>
          <p:cNvSpPr>
            <a:spLocks noGrp="1"/>
          </p:cNvSpPr>
          <p:nvPr>
            <p:ph type="body" sz="quarter" idx="149" hasCustomPrompt="1"/>
          </p:nvPr>
        </p:nvSpPr>
        <p:spPr>
          <a:xfrm>
            <a:off x="3407704"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46" name="Textplatzhalter 10"/>
          <p:cNvSpPr>
            <a:spLocks noGrp="1"/>
          </p:cNvSpPr>
          <p:nvPr>
            <p:ph type="body" sz="quarter" idx="156" hasCustomPrompt="1"/>
          </p:nvPr>
        </p:nvSpPr>
        <p:spPr>
          <a:xfrm>
            <a:off x="3407704"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47" name="Textplatzhalter 7"/>
          <p:cNvSpPr>
            <a:spLocks noGrp="1"/>
          </p:cNvSpPr>
          <p:nvPr>
            <p:ph type="body" sz="quarter" idx="99" hasCustomPrompt="1"/>
          </p:nvPr>
        </p:nvSpPr>
        <p:spPr>
          <a:xfrm>
            <a:off x="527385" y="357302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48" name="Textplatzhalter 7"/>
          <p:cNvSpPr>
            <a:spLocks noGrp="1"/>
          </p:cNvSpPr>
          <p:nvPr>
            <p:ph type="body" sz="quarter" idx="194" hasCustomPrompt="1"/>
          </p:nvPr>
        </p:nvSpPr>
        <p:spPr>
          <a:xfrm>
            <a:off x="527385" y="405540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50" name="Textplatzhalter 7"/>
          <p:cNvSpPr>
            <a:spLocks noGrp="1"/>
          </p:cNvSpPr>
          <p:nvPr>
            <p:ph type="body" sz="quarter" idx="197" hasCustomPrompt="1"/>
          </p:nvPr>
        </p:nvSpPr>
        <p:spPr>
          <a:xfrm>
            <a:off x="527385" y="4527948"/>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51" name="Textplatzhalter 7"/>
          <p:cNvSpPr>
            <a:spLocks noGrp="1"/>
          </p:cNvSpPr>
          <p:nvPr>
            <p:ph type="body" sz="quarter" idx="199" hasCustomPrompt="1"/>
          </p:nvPr>
        </p:nvSpPr>
        <p:spPr>
          <a:xfrm>
            <a:off x="527385" y="499064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52" name="Textplatzhalter 7"/>
          <p:cNvSpPr>
            <a:spLocks noGrp="1"/>
          </p:cNvSpPr>
          <p:nvPr>
            <p:ph type="body" sz="quarter" idx="201" hasCustomPrompt="1"/>
          </p:nvPr>
        </p:nvSpPr>
        <p:spPr>
          <a:xfrm>
            <a:off x="527385" y="547303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53" name="Textplatzhalter 7"/>
          <p:cNvSpPr>
            <a:spLocks noGrp="1"/>
          </p:cNvSpPr>
          <p:nvPr>
            <p:ph type="body" sz="quarter" idx="203" hasCustomPrompt="1"/>
          </p:nvPr>
        </p:nvSpPr>
        <p:spPr>
          <a:xfrm>
            <a:off x="527385" y="595049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71" name="Textplatzhalter 10"/>
          <p:cNvSpPr>
            <a:spLocks noGrp="1"/>
          </p:cNvSpPr>
          <p:nvPr>
            <p:ph type="body" sz="quarter" idx="204" hasCustomPrompt="1"/>
          </p:nvPr>
        </p:nvSpPr>
        <p:spPr>
          <a:xfrm>
            <a:off x="6286368"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2</a:t>
            </a:r>
          </a:p>
        </p:txBody>
      </p:sp>
      <p:sp>
        <p:nvSpPr>
          <p:cNvPr id="72" name="Textplatzhalter 10"/>
          <p:cNvSpPr>
            <a:spLocks noGrp="1"/>
          </p:cNvSpPr>
          <p:nvPr>
            <p:ph type="body" sz="quarter" idx="205" hasCustomPrompt="1"/>
          </p:nvPr>
        </p:nvSpPr>
        <p:spPr>
          <a:xfrm>
            <a:off x="6286368"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6" name="Textplatzhalter 10"/>
          <p:cNvSpPr>
            <a:spLocks noGrp="1"/>
          </p:cNvSpPr>
          <p:nvPr>
            <p:ph type="body" sz="quarter" idx="206" hasCustomPrompt="1"/>
          </p:nvPr>
        </p:nvSpPr>
        <p:spPr>
          <a:xfrm>
            <a:off x="9168344"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3</a:t>
            </a:r>
          </a:p>
        </p:txBody>
      </p:sp>
      <p:sp>
        <p:nvSpPr>
          <p:cNvPr id="78" name="Textplatzhalter 10"/>
          <p:cNvSpPr>
            <a:spLocks noGrp="1"/>
          </p:cNvSpPr>
          <p:nvPr>
            <p:ph type="body" sz="quarter" idx="207" hasCustomPrompt="1"/>
          </p:nvPr>
        </p:nvSpPr>
        <p:spPr>
          <a:xfrm>
            <a:off x="9168344"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0" name="Textplatzhalter 10"/>
          <p:cNvSpPr>
            <a:spLocks noGrp="1"/>
          </p:cNvSpPr>
          <p:nvPr>
            <p:ph type="body" sz="quarter" idx="208" hasCustomPrompt="1"/>
          </p:nvPr>
        </p:nvSpPr>
        <p:spPr>
          <a:xfrm>
            <a:off x="3407704"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1" name="Textplatzhalter 10"/>
          <p:cNvSpPr>
            <a:spLocks noGrp="1"/>
          </p:cNvSpPr>
          <p:nvPr>
            <p:ph type="body" sz="quarter" idx="209" hasCustomPrompt="1"/>
          </p:nvPr>
        </p:nvSpPr>
        <p:spPr>
          <a:xfrm>
            <a:off x="3407704"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2" name="Textplatzhalter 10"/>
          <p:cNvSpPr>
            <a:spLocks noGrp="1"/>
          </p:cNvSpPr>
          <p:nvPr>
            <p:ph type="body" sz="quarter" idx="210" hasCustomPrompt="1"/>
          </p:nvPr>
        </p:nvSpPr>
        <p:spPr>
          <a:xfrm>
            <a:off x="3407704"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4" name="Textplatzhalter 10"/>
          <p:cNvSpPr>
            <a:spLocks noGrp="1"/>
          </p:cNvSpPr>
          <p:nvPr>
            <p:ph type="body" sz="quarter" idx="211" hasCustomPrompt="1"/>
          </p:nvPr>
        </p:nvSpPr>
        <p:spPr>
          <a:xfrm>
            <a:off x="3407704"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6" name="Textplatzhalter 10"/>
          <p:cNvSpPr>
            <a:spLocks noGrp="1"/>
          </p:cNvSpPr>
          <p:nvPr>
            <p:ph type="body" sz="quarter" idx="212" hasCustomPrompt="1"/>
          </p:nvPr>
        </p:nvSpPr>
        <p:spPr>
          <a:xfrm>
            <a:off x="3407704"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7" name="Textplatzhalter 10"/>
          <p:cNvSpPr>
            <a:spLocks noGrp="1"/>
          </p:cNvSpPr>
          <p:nvPr>
            <p:ph type="body" sz="quarter" idx="213" hasCustomPrompt="1"/>
          </p:nvPr>
        </p:nvSpPr>
        <p:spPr>
          <a:xfrm>
            <a:off x="6288172"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8" name="Textplatzhalter 10"/>
          <p:cNvSpPr>
            <a:spLocks noGrp="1"/>
          </p:cNvSpPr>
          <p:nvPr>
            <p:ph type="body" sz="quarter" idx="214" hasCustomPrompt="1"/>
          </p:nvPr>
        </p:nvSpPr>
        <p:spPr>
          <a:xfrm>
            <a:off x="6288172"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9" name="Textplatzhalter 10"/>
          <p:cNvSpPr>
            <a:spLocks noGrp="1"/>
          </p:cNvSpPr>
          <p:nvPr>
            <p:ph type="body" sz="quarter" idx="215" hasCustomPrompt="1"/>
          </p:nvPr>
        </p:nvSpPr>
        <p:spPr>
          <a:xfrm>
            <a:off x="6288172"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0" name="Textplatzhalter 10"/>
          <p:cNvSpPr>
            <a:spLocks noGrp="1"/>
          </p:cNvSpPr>
          <p:nvPr>
            <p:ph type="body" sz="quarter" idx="216" hasCustomPrompt="1"/>
          </p:nvPr>
        </p:nvSpPr>
        <p:spPr>
          <a:xfrm>
            <a:off x="6288172"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1" name="Textplatzhalter 10"/>
          <p:cNvSpPr>
            <a:spLocks noGrp="1"/>
          </p:cNvSpPr>
          <p:nvPr>
            <p:ph type="body" sz="quarter" idx="217" hasCustomPrompt="1"/>
          </p:nvPr>
        </p:nvSpPr>
        <p:spPr>
          <a:xfrm>
            <a:off x="6288172"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2" name="Textplatzhalter 10"/>
          <p:cNvSpPr>
            <a:spLocks noGrp="1"/>
          </p:cNvSpPr>
          <p:nvPr>
            <p:ph type="body" sz="quarter" idx="218" hasCustomPrompt="1"/>
          </p:nvPr>
        </p:nvSpPr>
        <p:spPr>
          <a:xfrm>
            <a:off x="9168640"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4" name="Textplatzhalter 10"/>
          <p:cNvSpPr>
            <a:spLocks noGrp="1"/>
          </p:cNvSpPr>
          <p:nvPr>
            <p:ph type="body" sz="quarter" idx="219" hasCustomPrompt="1"/>
          </p:nvPr>
        </p:nvSpPr>
        <p:spPr>
          <a:xfrm>
            <a:off x="9168640"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5" name="Textplatzhalter 10"/>
          <p:cNvSpPr>
            <a:spLocks noGrp="1"/>
          </p:cNvSpPr>
          <p:nvPr>
            <p:ph type="body" sz="quarter" idx="220" hasCustomPrompt="1"/>
          </p:nvPr>
        </p:nvSpPr>
        <p:spPr>
          <a:xfrm>
            <a:off x="9168640"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6" name="Textplatzhalter 10"/>
          <p:cNvSpPr>
            <a:spLocks noGrp="1"/>
          </p:cNvSpPr>
          <p:nvPr>
            <p:ph type="body" sz="quarter" idx="221" hasCustomPrompt="1"/>
          </p:nvPr>
        </p:nvSpPr>
        <p:spPr>
          <a:xfrm>
            <a:off x="9168640"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7" name="Textplatzhalter 10"/>
          <p:cNvSpPr>
            <a:spLocks noGrp="1"/>
          </p:cNvSpPr>
          <p:nvPr>
            <p:ph type="body" sz="quarter" idx="222" hasCustomPrompt="1"/>
          </p:nvPr>
        </p:nvSpPr>
        <p:spPr>
          <a:xfrm>
            <a:off x="9168640"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3" name="Textplatzhalter 10">
            <a:extLst>
              <a:ext uri="{FF2B5EF4-FFF2-40B4-BE49-F238E27FC236}">
                <a16:creationId xmlns:a16="http://schemas.microsoft.com/office/drawing/2014/main" id="{0ECD0707-585D-2241-A9BB-C0026346015F}"/>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429117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deenvergleich 3 Varianten - Empfehlung">
    <p:spTree>
      <p:nvGrpSpPr>
        <p:cNvPr id="1" name=""/>
        <p:cNvGrpSpPr/>
        <p:nvPr/>
      </p:nvGrpSpPr>
      <p:grpSpPr>
        <a:xfrm>
          <a:off x="0" y="0"/>
          <a:ext cx="0" cy="0"/>
          <a:chOff x="0" y="0"/>
          <a:chExt cx="0" cy="0"/>
        </a:xfrm>
      </p:grpSpPr>
      <p:sp>
        <p:nvSpPr>
          <p:cNvPr id="99" name="Rechteck 98"/>
          <p:cNvSpPr/>
          <p:nvPr userDrawn="1"/>
        </p:nvSpPr>
        <p:spPr bwMode="auto">
          <a:xfrm>
            <a:off x="3325816" y="980728"/>
            <a:ext cx="2962209" cy="5472608"/>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100" name="Rechteck 99"/>
          <p:cNvSpPr/>
          <p:nvPr userDrawn="1"/>
        </p:nvSpPr>
        <p:spPr bwMode="auto">
          <a:xfrm>
            <a:off x="9089270" y="980728"/>
            <a:ext cx="2962209" cy="5472608"/>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42" name="Rechteck 41"/>
          <p:cNvSpPr/>
          <p:nvPr userDrawn="1"/>
        </p:nvSpPr>
        <p:spPr bwMode="auto">
          <a:xfrm>
            <a:off x="6252017" y="980728"/>
            <a:ext cx="2880000" cy="5472608"/>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50" name="Bildplatzhalter 4"/>
          <p:cNvSpPr>
            <a:spLocks noGrp="1"/>
          </p:cNvSpPr>
          <p:nvPr>
            <p:ph type="pic" sz="quarter" idx="40" hasCustomPrompt="1"/>
          </p:nvPr>
        </p:nvSpPr>
        <p:spPr>
          <a:xfrm>
            <a:off x="3407710" y="1014985"/>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1" name="Bildplatzhalter 4"/>
          <p:cNvSpPr>
            <a:spLocks noGrp="1"/>
          </p:cNvSpPr>
          <p:nvPr>
            <p:ph type="pic" sz="quarter" idx="45" hasCustomPrompt="1"/>
          </p:nvPr>
        </p:nvSpPr>
        <p:spPr>
          <a:xfrm>
            <a:off x="6288025" y="1016736"/>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2" name="Bildplatzhalter 4"/>
          <p:cNvSpPr>
            <a:spLocks noGrp="1"/>
          </p:cNvSpPr>
          <p:nvPr>
            <p:ph type="pic" sz="quarter" idx="46" hasCustomPrompt="1"/>
          </p:nvPr>
        </p:nvSpPr>
        <p:spPr>
          <a:xfrm>
            <a:off x="9168345" y="1016736"/>
            <a:ext cx="2787649" cy="2089151"/>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800" cap="none" baseline="0"/>
            </a:lvl1pPr>
          </a:lstStyle>
          <a:p>
            <a:r>
              <a:rPr lang="de-DE"/>
              <a:t>Platzhalter Bild</a:t>
            </a:r>
          </a:p>
          <a:p>
            <a:endParaRPr lang="de-DE"/>
          </a:p>
        </p:txBody>
      </p:sp>
      <p:sp>
        <p:nvSpPr>
          <p:cNvPr id="53" name="Textplatzhalter 10"/>
          <p:cNvSpPr>
            <a:spLocks noGrp="1"/>
          </p:cNvSpPr>
          <p:nvPr>
            <p:ph type="body" sz="quarter" idx="149" hasCustomPrompt="1"/>
          </p:nvPr>
        </p:nvSpPr>
        <p:spPr>
          <a:xfrm>
            <a:off x="3407704"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1</a:t>
            </a:r>
          </a:p>
        </p:txBody>
      </p:sp>
      <p:sp>
        <p:nvSpPr>
          <p:cNvPr id="66" name="Textplatzhalter 10"/>
          <p:cNvSpPr>
            <a:spLocks noGrp="1"/>
          </p:cNvSpPr>
          <p:nvPr>
            <p:ph type="body" sz="quarter" idx="156" hasCustomPrompt="1"/>
          </p:nvPr>
        </p:nvSpPr>
        <p:spPr>
          <a:xfrm>
            <a:off x="3407704"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0" name="Textplatzhalter 7"/>
          <p:cNvSpPr>
            <a:spLocks noGrp="1"/>
          </p:cNvSpPr>
          <p:nvPr>
            <p:ph type="body" sz="quarter" idx="99" hasCustomPrompt="1"/>
          </p:nvPr>
        </p:nvSpPr>
        <p:spPr>
          <a:xfrm>
            <a:off x="527385" y="3573021"/>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Markenkern</a:t>
            </a:r>
          </a:p>
        </p:txBody>
      </p:sp>
      <p:sp>
        <p:nvSpPr>
          <p:cNvPr id="71" name="Textplatzhalter 7"/>
          <p:cNvSpPr>
            <a:spLocks noGrp="1"/>
          </p:cNvSpPr>
          <p:nvPr>
            <p:ph type="body" sz="quarter" idx="194" hasCustomPrompt="1"/>
          </p:nvPr>
        </p:nvSpPr>
        <p:spPr>
          <a:xfrm>
            <a:off x="527385" y="4055407"/>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Internationalisierung</a:t>
            </a:r>
          </a:p>
        </p:txBody>
      </p:sp>
      <p:sp>
        <p:nvSpPr>
          <p:cNvPr id="72" name="Textplatzhalter 7"/>
          <p:cNvSpPr>
            <a:spLocks noGrp="1"/>
          </p:cNvSpPr>
          <p:nvPr>
            <p:ph type="body" sz="quarter" idx="197" hasCustomPrompt="1"/>
          </p:nvPr>
        </p:nvSpPr>
        <p:spPr>
          <a:xfrm>
            <a:off x="527385" y="4527948"/>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Budget</a:t>
            </a:r>
          </a:p>
        </p:txBody>
      </p:sp>
      <p:sp>
        <p:nvSpPr>
          <p:cNvPr id="73" name="Textplatzhalter 7"/>
          <p:cNvSpPr>
            <a:spLocks noGrp="1"/>
          </p:cNvSpPr>
          <p:nvPr>
            <p:ph type="body" sz="quarter" idx="199" hasCustomPrompt="1"/>
          </p:nvPr>
        </p:nvSpPr>
        <p:spPr>
          <a:xfrm>
            <a:off x="527385" y="4990645"/>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Langfristigkeit</a:t>
            </a:r>
          </a:p>
        </p:txBody>
      </p:sp>
      <p:sp>
        <p:nvSpPr>
          <p:cNvPr id="74" name="Textplatzhalter 7"/>
          <p:cNvSpPr>
            <a:spLocks noGrp="1"/>
          </p:cNvSpPr>
          <p:nvPr>
            <p:ph type="body" sz="quarter" idx="201" hasCustomPrompt="1"/>
          </p:nvPr>
        </p:nvSpPr>
        <p:spPr>
          <a:xfrm>
            <a:off x="527385" y="5473030"/>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Neue Zielgruppe</a:t>
            </a:r>
          </a:p>
        </p:txBody>
      </p:sp>
      <p:sp>
        <p:nvSpPr>
          <p:cNvPr id="75" name="Textplatzhalter 7"/>
          <p:cNvSpPr>
            <a:spLocks noGrp="1"/>
          </p:cNvSpPr>
          <p:nvPr>
            <p:ph type="body" sz="quarter" idx="203" hasCustomPrompt="1"/>
          </p:nvPr>
        </p:nvSpPr>
        <p:spPr>
          <a:xfrm>
            <a:off x="527385" y="5950494"/>
            <a:ext cx="2784311" cy="395999"/>
          </a:xfrm>
          <a:prstGeom prst="rect">
            <a:avLst/>
          </a:prstGeom>
          <a:solidFill>
            <a:schemeClr val="bg1">
              <a:alpha val="50000"/>
            </a:schemeClr>
          </a:solidFill>
          <a:ln>
            <a:noFill/>
          </a:ln>
        </p:spPr>
        <p:txBody>
          <a:bodyPr lIns="107987" tIns="107987"/>
          <a:lstStyle>
            <a:lvl1pPr marL="0" indent="0">
              <a:lnSpc>
                <a:spcPct val="80000"/>
              </a:lnSpc>
              <a:spcBef>
                <a:spcPts val="0"/>
              </a:spcBef>
              <a:buNone/>
              <a:defRPr sz="1400" cap="none" baseline="0">
                <a:ln>
                  <a:noFill/>
                </a:ln>
                <a:solidFill>
                  <a:schemeClr val="tx1"/>
                </a:solidFill>
                <a:latin typeface="Trade Gothic LT Com"/>
              </a:defRPr>
            </a:lvl1pPr>
          </a:lstStyle>
          <a:p>
            <a:pPr lvl="0"/>
            <a:r>
              <a:rPr lang="de-DE"/>
              <a:t>PR / Viral Wirksam</a:t>
            </a:r>
          </a:p>
        </p:txBody>
      </p:sp>
      <p:sp>
        <p:nvSpPr>
          <p:cNvPr id="76" name="Textplatzhalter 10"/>
          <p:cNvSpPr>
            <a:spLocks noGrp="1"/>
          </p:cNvSpPr>
          <p:nvPr>
            <p:ph type="body" sz="quarter" idx="204" hasCustomPrompt="1"/>
          </p:nvPr>
        </p:nvSpPr>
        <p:spPr>
          <a:xfrm>
            <a:off x="6286368"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2</a:t>
            </a:r>
          </a:p>
        </p:txBody>
      </p:sp>
      <p:sp>
        <p:nvSpPr>
          <p:cNvPr id="78" name="Textplatzhalter 10"/>
          <p:cNvSpPr>
            <a:spLocks noGrp="1"/>
          </p:cNvSpPr>
          <p:nvPr>
            <p:ph type="body" sz="quarter" idx="205" hasCustomPrompt="1"/>
          </p:nvPr>
        </p:nvSpPr>
        <p:spPr>
          <a:xfrm>
            <a:off x="6286368"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79" name="Textplatzhalter 10"/>
          <p:cNvSpPr>
            <a:spLocks noGrp="1"/>
          </p:cNvSpPr>
          <p:nvPr>
            <p:ph type="body" sz="quarter" idx="206" hasCustomPrompt="1"/>
          </p:nvPr>
        </p:nvSpPr>
        <p:spPr>
          <a:xfrm>
            <a:off x="9168344" y="3104964"/>
            <a:ext cx="2784309" cy="385200"/>
          </a:xfrm>
          <a:noFill/>
          <a:ln>
            <a:noFill/>
          </a:ln>
        </p:spPr>
        <p:txBody>
          <a:bodyPr vert="horz" wrap="square" lIns="36000" tIns="107987" rIns="72000" bIns="45715" numCol="1" anchor="t" anchorCtr="0" compatLnSpc="1">
            <a:prstTxWarp prst="textNoShape">
              <a:avLst/>
            </a:prstTxWarp>
          </a:bodyPr>
          <a:lstStyle>
            <a:lvl1pPr algn="l">
              <a:defRPr lang="de-DE" cap="none" baseline="0" dirty="0">
                <a:solidFill>
                  <a:schemeClr val="tx1"/>
                </a:solidFill>
              </a:defRPr>
            </a:lvl1pPr>
          </a:lstStyle>
          <a:p>
            <a:pPr marL="0" lvl="0" algn="ctr">
              <a:lnSpc>
                <a:spcPct val="80000"/>
              </a:lnSpc>
            </a:pPr>
            <a:r>
              <a:rPr lang="de-DE"/>
              <a:t>Titel 3</a:t>
            </a:r>
          </a:p>
        </p:txBody>
      </p:sp>
      <p:sp>
        <p:nvSpPr>
          <p:cNvPr id="80" name="Textplatzhalter 10"/>
          <p:cNvSpPr>
            <a:spLocks noGrp="1"/>
          </p:cNvSpPr>
          <p:nvPr>
            <p:ph type="body" sz="quarter" idx="207" hasCustomPrompt="1"/>
          </p:nvPr>
        </p:nvSpPr>
        <p:spPr>
          <a:xfrm>
            <a:off x="9168344" y="3573016"/>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2" name="Textplatzhalter 10"/>
          <p:cNvSpPr>
            <a:spLocks noGrp="1"/>
          </p:cNvSpPr>
          <p:nvPr>
            <p:ph type="body" sz="quarter" idx="208" hasCustomPrompt="1"/>
          </p:nvPr>
        </p:nvSpPr>
        <p:spPr>
          <a:xfrm>
            <a:off x="3407704"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3" name="Textplatzhalter 10"/>
          <p:cNvSpPr>
            <a:spLocks noGrp="1"/>
          </p:cNvSpPr>
          <p:nvPr>
            <p:ph type="body" sz="quarter" idx="209" hasCustomPrompt="1"/>
          </p:nvPr>
        </p:nvSpPr>
        <p:spPr>
          <a:xfrm>
            <a:off x="3407704"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4" name="Textplatzhalter 10"/>
          <p:cNvSpPr>
            <a:spLocks noGrp="1"/>
          </p:cNvSpPr>
          <p:nvPr>
            <p:ph type="body" sz="quarter" idx="210" hasCustomPrompt="1"/>
          </p:nvPr>
        </p:nvSpPr>
        <p:spPr>
          <a:xfrm>
            <a:off x="3407704"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6" name="Textplatzhalter 10"/>
          <p:cNvSpPr>
            <a:spLocks noGrp="1"/>
          </p:cNvSpPr>
          <p:nvPr>
            <p:ph type="body" sz="quarter" idx="211" hasCustomPrompt="1"/>
          </p:nvPr>
        </p:nvSpPr>
        <p:spPr>
          <a:xfrm>
            <a:off x="3407704"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7" name="Textplatzhalter 10"/>
          <p:cNvSpPr>
            <a:spLocks noGrp="1"/>
          </p:cNvSpPr>
          <p:nvPr>
            <p:ph type="body" sz="quarter" idx="212" hasCustomPrompt="1"/>
          </p:nvPr>
        </p:nvSpPr>
        <p:spPr>
          <a:xfrm>
            <a:off x="3407704"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8" name="Textplatzhalter 10"/>
          <p:cNvSpPr>
            <a:spLocks noGrp="1"/>
          </p:cNvSpPr>
          <p:nvPr>
            <p:ph type="body" sz="quarter" idx="213" hasCustomPrompt="1"/>
          </p:nvPr>
        </p:nvSpPr>
        <p:spPr>
          <a:xfrm>
            <a:off x="6288172"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89" name="Textplatzhalter 10"/>
          <p:cNvSpPr>
            <a:spLocks noGrp="1"/>
          </p:cNvSpPr>
          <p:nvPr>
            <p:ph type="body" sz="quarter" idx="214" hasCustomPrompt="1"/>
          </p:nvPr>
        </p:nvSpPr>
        <p:spPr>
          <a:xfrm>
            <a:off x="6288172"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0" name="Textplatzhalter 10"/>
          <p:cNvSpPr>
            <a:spLocks noGrp="1"/>
          </p:cNvSpPr>
          <p:nvPr>
            <p:ph type="body" sz="quarter" idx="215" hasCustomPrompt="1"/>
          </p:nvPr>
        </p:nvSpPr>
        <p:spPr>
          <a:xfrm>
            <a:off x="6288172"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1" name="Textplatzhalter 10"/>
          <p:cNvSpPr>
            <a:spLocks noGrp="1"/>
          </p:cNvSpPr>
          <p:nvPr>
            <p:ph type="body" sz="quarter" idx="216" hasCustomPrompt="1"/>
          </p:nvPr>
        </p:nvSpPr>
        <p:spPr>
          <a:xfrm>
            <a:off x="6288172"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2" name="Textplatzhalter 10"/>
          <p:cNvSpPr>
            <a:spLocks noGrp="1"/>
          </p:cNvSpPr>
          <p:nvPr>
            <p:ph type="body" sz="quarter" idx="217" hasCustomPrompt="1"/>
          </p:nvPr>
        </p:nvSpPr>
        <p:spPr>
          <a:xfrm>
            <a:off x="6288172"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4" name="Textplatzhalter 10"/>
          <p:cNvSpPr>
            <a:spLocks noGrp="1"/>
          </p:cNvSpPr>
          <p:nvPr>
            <p:ph type="body" sz="quarter" idx="218" hasCustomPrompt="1"/>
          </p:nvPr>
        </p:nvSpPr>
        <p:spPr>
          <a:xfrm>
            <a:off x="9168640" y="40557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5" name="Textplatzhalter 10"/>
          <p:cNvSpPr>
            <a:spLocks noGrp="1"/>
          </p:cNvSpPr>
          <p:nvPr>
            <p:ph type="body" sz="quarter" idx="219" hasCustomPrompt="1"/>
          </p:nvPr>
        </p:nvSpPr>
        <p:spPr>
          <a:xfrm>
            <a:off x="9168640" y="4529047"/>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6" name="Textplatzhalter 10"/>
          <p:cNvSpPr>
            <a:spLocks noGrp="1"/>
          </p:cNvSpPr>
          <p:nvPr>
            <p:ph type="body" sz="quarter" idx="220" hasCustomPrompt="1"/>
          </p:nvPr>
        </p:nvSpPr>
        <p:spPr>
          <a:xfrm>
            <a:off x="9168640" y="4993003"/>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7" name="Textplatzhalter 10"/>
          <p:cNvSpPr>
            <a:spLocks noGrp="1"/>
          </p:cNvSpPr>
          <p:nvPr>
            <p:ph type="body" sz="quarter" idx="221" hasCustomPrompt="1"/>
          </p:nvPr>
        </p:nvSpPr>
        <p:spPr>
          <a:xfrm>
            <a:off x="9168640" y="5471018"/>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98" name="Textplatzhalter 10"/>
          <p:cNvSpPr>
            <a:spLocks noGrp="1"/>
          </p:cNvSpPr>
          <p:nvPr>
            <p:ph type="body" sz="quarter" idx="222" hasCustomPrompt="1"/>
          </p:nvPr>
        </p:nvSpPr>
        <p:spPr>
          <a:xfrm>
            <a:off x="9168640" y="5953720"/>
            <a:ext cx="2784309" cy="396000"/>
          </a:xfrm>
          <a:noFill/>
          <a:ln>
            <a:noFill/>
          </a:ln>
        </p:spPr>
        <p:txBody>
          <a:bodyPr vert="horz" wrap="none" lIns="108000" tIns="72000" rIns="91429" bIns="45715" numCol="1" anchor="t" anchorCtr="0" compatLnSpc="1">
            <a:prstTxWarp prst="textNoShape">
              <a:avLst/>
            </a:prstTxWarp>
          </a:bodyPr>
          <a:lstStyle>
            <a:lvl1pPr algn="ctr">
              <a:spcBef>
                <a:spcPts val="0"/>
              </a:spcBef>
              <a:defRPr lang="de-DE" cap="none" baseline="0" dirty="0">
                <a:latin typeface="Trade Gothic LT Com"/>
              </a:defRPr>
            </a:lvl1pPr>
          </a:lstStyle>
          <a:p>
            <a:pPr marL="0" marR="0" lvl="0" defTabSz="914290" latinLnBrk="0">
              <a:lnSpc>
                <a:spcPct val="100000"/>
              </a:lnSpc>
              <a:spcBef>
                <a:spcPct val="20000"/>
              </a:spcBef>
              <a:buClrTx/>
              <a:buSzTx/>
              <a:tabLst/>
            </a:pPr>
            <a:r>
              <a:rPr lang="de-DE"/>
              <a:t>+++</a:t>
            </a:r>
          </a:p>
        </p:txBody>
      </p:sp>
      <p:sp>
        <p:nvSpPr>
          <p:cNvPr id="36" name="Textplatzhalter 10">
            <a:extLst>
              <a:ext uri="{FF2B5EF4-FFF2-40B4-BE49-F238E27FC236}">
                <a16:creationId xmlns:a16="http://schemas.microsoft.com/office/drawing/2014/main" id="{07AF1A79-469F-D34E-96C5-C9A76FDA485E}"/>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587258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anke ans Team 3">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EC09DF94-3476-814C-996F-B177866D8FB6}"/>
              </a:ext>
            </a:extLst>
          </p:cNvPr>
          <p:cNvSpPr>
            <a:spLocks noGrp="1"/>
          </p:cNvSpPr>
          <p:nvPr>
            <p:ph type="pic" sz="quarter" idx="60" hasCustomPrompt="1"/>
          </p:nvPr>
        </p:nvSpPr>
        <p:spPr>
          <a:xfrm>
            <a:off x="530314" y="940524"/>
            <a:ext cx="2797200" cy="355096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4" name="Textplatzhalter 13"/>
          <p:cNvSpPr>
            <a:spLocks noGrp="1"/>
          </p:cNvSpPr>
          <p:nvPr>
            <p:ph type="body" sz="quarter" idx="28" hasCustomPrompt="1"/>
          </p:nvPr>
        </p:nvSpPr>
        <p:spPr>
          <a:xfrm>
            <a:off x="3402823" y="3492254"/>
            <a:ext cx="2797200" cy="216024"/>
          </a:xfrm>
        </p:spPr>
        <p:txBody>
          <a:bodyPr lIns="0" tIns="0" rIns="71991" bIns="0" anchor="t" anchorCtr="0"/>
          <a:lstStyle>
            <a:lvl1pPr marL="0" indent="0">
              <a:lnSpc>
                <a:spcPct val="110000"/>
              </a:lnSpc>
              <a:spcBef>
                <a:spcPts val="0"/>
              </a:spcBef>
              <a:buFontTx/>
              <a:buNone/>
              <a:defRPr sz="1400" b="0" i="0">
                <a:latin typeface="Trade Gothic LT Com Bold 2"/>
                <a:cs typeface="Trade Gothic LT Com Bold 2"/>
              </a:defRPr>
            </a:lvl1pPr>
          </a:lstStyle>
          <a:p>
            <a:pPr lvl="0"/>
            <a:r>
              <a:rPr lang="de-DE"/>
              <a:t>Name</a:t>
            </a:r>
          </a:p>
        </p:txBody>
      </p:sp>
      <p:sp>
        <p:nvSpPr>
          <p:cNvPr id="25" name="Textplatzhalter 13"/>
          <p:cNvSpPr>
            <a:spLocks noGrp="1"/>
          </p:cNvSpPr>
          <p:nvPr>
            <p:ph type="body" sz="quarter" idx="29" hasCustomPrompt="1"/>
          </p:nvPr>
        </p:nvSpPr>
        <p:spPr>
          <a:xfrm>
            <a:off x="3402823" y="3708283"/>
            <a:ext cx="2797200" cy="215813"/>
          </a:xfrm>
        </p:spPr>
        <p:txBody>
          <a:bodyPr lIns="0" tIns="0" rIns="71991" bIns="0" anchor="t" anchorCtr="0"/>
          <a:lstStyle>
            <a:lvl1pPr marL="0" indent="0">
              <a:lnSpc>
                <a:spcPct val="110000"/>
              </a:lnSpc>
              <a:spcBef>
                <a:spcPts val="0"/>
              </a:spcBef>
              <a:buFontTx/>
              <a:buNone/>
              <a:defRPr sz="1400" b="0" i="0">
                <a:latin typeface="Trade Gothic LT Com Light"/>
                <a:cs typeface="Trade Gothic LT Com Light"/>
              </a:defRPr>
            </a:lvl1pPr>
          </a:lstStyle>
          <a:p>
            <a:pPr lvl="0"/>
            <a:r>
              <a:rPr lang="de-DE"/>
              <a:t>Gewerk</a:t>
            </a:r>
          </a:p>
        </p:txBody>
      </p:sp>
      <p:sp>
        <p:nvSpPr>
          <p:cNvPr id="17" name="Textplatzhalter 13"/>
          <p:cNvSpPr>
            <a:spLocks noGrp="1"/>
          </p:cNvSpPr>
          <p:nvPr>
            <p:ph type="body" sz="quarter" idx="52" hasCustomPrompt="1"/>
          </p:nvPr>
        </p:nvSpPr>
        <p:spPr>
          <a:xfrm>
            <a:off x="3402823" y="4339582"/>
            <a:ext cx="2797200" cy="152400"/>
          </a:xfrm>
        </p:spPr>
        <p:txBody>
          <a:bodyPr wrap="none" lIns="0" tIns="0" rIns="71991" bIns="0" anchor="b" anchorCtr="0"/>
          <a:lstStyle>
            <a:lvl1pPr marL="0" marR="0" indent="0" algn="l" defTabSz="914400" rtl="0" eaLnBrk="0" fontAlgn="base" latinLnBrk="0" hangingPunct="0">
              <a:lnSpc>
                <a:spcPct val="110000"/>
              </a:lnSpc>
              <a:spcBef>
                <a:spcPts val="0"/>
              </a:spcBef>
              <a:spcAft>
                <a:spcPct val="0"/>
              </a:spcAft>
              <a:buClrTx/>
              <a:buSzTx/>
              <a:buFontTx/>
              <a:buNone/>
              <a:tabLst/>
              <a:defRPr baseline="0"/>
            </a:lvl1pPr>
          </a:lstStyle>
          <a:p>
            <a:pPr marL="0" marR="0" lvl="0" indent="0" algn="l" defTabSz="914400" rtl="0" eaLnBrk="0" fontAlgn="base" latinLnBrk="0" hangingPunct="0">
              <a:lnSpc>
                <a:spcPct val="110000"/>
              </a:lnSpc>
              <a:spcBef>
                <a:spcPts val="0"/>
              </a:spcBef>
              <a:spcAft>
                <a:spcPct val="0"/>
              </a:spcAft>
              <a:buClrTx/>
              <a:buSzTx/>
              <a:buFontTx/>
              <a:buNone/>
              <a:tabLst/>
              <a:defRPr/>
            </a:pPr>
            <a:r>
              <a:rPr lang="de-DE"/>
              <a:t>Telefon: +49 (611) 180 99 - 0</a:t>
            </a:r>
          </a:p>
        </p:txBody>
      </p:sp>
      <p:sp>
        <p:nvSpPr>
          <p:cNvPr id="18" name="Textplatzhalter 13"/>
          <p:cNvSpPr>
            <a:spLocks noGrp="1"/>
          </p:cNvSpPr>
          <p:nvPr>
            <p:ph type="body" sz="quarter" idx="53" hasCustomPrompt="1"/>
          </p:nvPr>
        </p:nvSpPr>
        <p:spPr>
          <a:xfrm>
            <a:off x="3402823" y="4123558"/>
            <a:ext cx="2797200" cy="152400"/>
          </a:xfrm>
        </p:spPr>
        <p:txBody>
          <a:bodyPr wrap="none" lIns="0" tIns="0" rIns="71991" bIns="0" anchor="b" anchorCtr="0"/>
          <a:lstStyle>
            <a:lvl1pPr marL="0" marR="0" indent="0" algn="l" defTabSz="914400" rtl="0" eaLnBrk="0" fontAlgn="base" latinLnBrk="0" hangingPunct="0">
              <a:lnSpc>
                <a:spcPct val="110000"/>
              </a:lnSpc>
              <a:spcBef>
                <a:spcPts val="0"/>
              </a:spcBef>
              <a:spcAft>
                <a:spcPct val="0"/>
              </a:spcAft>
              <a:buClrTx/>
              <a:buSzTx/>
              <a:buFontTx/>
              <a:buNone/>
              <a:tabLst/>
              <a:defRPr baseline="0"/>
            </a:lvl1pPr>
          </a:lstStyle>
          <a:p>
            <a:pPr marL="0" marR="0" lvl="0" indent="0" algn="l" defTabSz="914400" rtl="0" eaLnBrk="0" fontAlgn="base" latinLnBrk="0" hangingPunct="0">
              <a:lnSpc>
                <a:spcPct val="110000"/>
              </a:lnSpc>
              <a:spcBef>
                <a:spcPts val="0"/>
              </a:spcBef>
              <a:spcAft>
                <a:spcPct val="0"/>
              </a:spcAft>
              <a:buClrTx/>
              <a:buSzTx/>
              <a:buFontTx/>
              <a:buNone/>
              <a:tabLst/>
              <a:defRPr/>
            </a:pPr>
            <a:r>
              <a:rPr lang="de-DE"/>
              <a:t>Mail: </a:t>
            </a:r>
            <a:r>
              <a:rPr lang="de-DE" err="1"/>
              <a:t>a.nachname@s-v.de</a:t>
            </a:r>
            <a:endParaRPr lang="de-DE"/>
          </a:p>
        </p:txBody>
      </p:sp>
      <p:sp>
        <p:nvSpPr>
          <p:cNvPr id="21" name="Textfeld 20"/>
          <p:cNvSpPr txBox="1"/>
          <p:nvPr userDrawn="1"/>
        </p:nvSpPr>
        <p:spPr bwMode="auto">
          <a:xfrm>
            <a:off x="527380" y="5397027"/>
            <a:ext cx="9599465" cy="768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35996" rIns="91429" bIns="35996" rtlCol="0" anchor="t" anchorCtr="0">
            <a:spAutoFit/>
          </a:bodyPr>
          <a:lstStyle/>
          <a:p>
            <a:pPr marL="0" marR="0" lvl="0" indent="0" algn="l" defTabSz="914070" rtl="0" eaLnBrk="0" fontAlgn="base" latinLnBrk="0" hangingPunct="0">
              <a:lnSpc>
                <a:spcPct val="120000"/>
              </a:lnSpc>
              <a:spcBef>
                <a:spcPct val="20000"/>
              </a:spcBef>
              <a:spcAft>
                <a:spcPct val="0"/>
              </a:spcAft>
              <a:buClrTx/>
              <a:buSzTx/>
              <a:buFontTx/>
              <a:buNone/>
              <a:tabLst/>
              <a:defRPr/>
            </a:pPr>
            <a:r>
              <a:rPr kumimoji="0" lang="de-DE" sz="1200" b="0" i="0" u="none" strike="noStrike" kern="0" cap="none" spc="0" normalizeH="0" baseline="0" noProof="0">
                <a:ln>
                  <a:noFill/>
                </a:ln>
                <a:solidFill>
                  <a:schemeClr val="tx1"/>
                </a:solidFill>
                <a:effectLst/>
                <a:uLnTx/>
                <a:uFillTx/>
                <a:latin typeface="Trade Gothic LT Com Light"/>
                <a:ea typeface="ＭＳ Ｐゴシック" charset="-128"/>
                <a:cs typeface="Trade Gothic LT Com Light"/>
              </a:rPr>
              <a:t>© 2024, Scholz &amp; Volkmer GmbH</a:t>
            </a:r>
          </a:p>
          <a:p>
            <a:pPr marL="0" marR="0" lvl="0" indent="0" algn="l" defTabSz="914070" rtl="0" eaLnBrk="0" fontAlgn="base" latinLnBrk="0" hangingPunct="0">
              <a:lnSpc>
                <a:spcPct val="120000"/>
              </a:lnSpc>
              <a:spcBef>
                <a:spcPct val="20000"/>
              </a:spcBef>
              <a:spcAft>
                <a:spcPct val="0"/>
              </a:spcAft>
              <a:buClrTx/>
              <a:buSzTx/>
              <a:buFontTx/>
              <a:buNone/>
              <a:tabLst/>
              <a:defRPr/>
            </a:pPr>
            <a:r>
              <a:rPr kumimoji="0" lang="de-DE" sz="1200" b="0" i="0" u="none" strike="noStrike" kern="0" cap="none" spc="0" normalizeH="0" baseline="0" noProof="0">
                <a:ln>
                  <a:noFill/>
                </a:ln>
                <a:solidFill>
                  <a:schemeClr val="tx1"/>
                </a:solidFill>
                <a:effectLst/>
                <a:uLnTx/>
                <a:uFillTx/>
                <a:latin typeface="Trade Gothic LT Com Light"/>
                <a:ea typeface="ＭＳ Ｐゴシック" charset="-128"/>
                <a:cs typeface="Trade Gothic LT Com Light"/>
              </a:rPr>
              <a:t>Sämtliche Inhalte dieser Präsentation sind geistiges Eigentum von Scholz &amp; Volkmer. </a:t>
            </a:r>
            <a:br>
              <a:rPr kumimoji="0" lang="de-DE" sz="1200" b="0" i="0" u="none" strike="noStrike" kern="0" cap="none" spc="0" normalizeH="0" baseline="0" noProof="0">
                <a:ln>
                  <a:noFill/>
                </a:ln>
                <a:solidFill>
                  <a:schemeClr val="tx1"/>
                </a:solidFill>
                <a:effectLst/>
                <a:uLnTx/>
                <a:uFillTx/>
                <a:latin typeface="Trade Gothic LT Com Light"/>
                <a:ea typeface="ＭＳ Ｐゴシック" charset="-128"/>
                <a:cs typeface="Trade Gothic LT Com Light"/>
              </a:rPr>
            </a:br>
            <a:r>
              <a:rPr kumimoji="0" lang="de-DE" sz="1200" b="0" i="0" u="none" strike="noStrike" kern="0" cap="none" spc="0" normalizeH="0" baseline="0" noProof="0">
                <a:ln>
                  <a:noFill/>
                </a:ln>
                <a:solidFill>
                  <a:schemeClr val="tx1"/>
                </a:solidFill>
                <a:effectLst/>
                <a:uLnTx/>
                <a:uFillTx/>
                <a:latin typeface="Trade Gothic LT Com Light"/>
                <a:ea typeface="ＭＳ Ｐゴシック" charset="-128"/>
                <a:cs typeface="Trade Gothic LT Com Light"/>
              </a:rPr>
              <a:t>Jedwede Verwendung durch Dritte bedarf der schriftlichen Zustimmung der Agentur.</a:t>
            </a:r>
          </a:p>
        </p:txBody>
      </p:sp>
      <p:sp>
        <p:nvSpPr>
          <p:cNvPr id="16" name="Textplatzhalter 10">
            <a:extLst>
              <a:ext uri="{FF2B5EF4-FFF2-40B4-BE49-F238E27FC236}">
                <a16:creationId xmlns:a16="http://schemas.microsoft.com/office/drawing/2014/main" id="{4376625E-7275-5E46-935A-C56070DE0D8D}"/>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22" name="Bildplatzhalter 4">
            <a:extLst>
              <a:ext uri="{FF2B5EF4-FFF2-40B4-BE49-F238E27FC236}">
                <a16:creationId xmlns:a16="http://schemas.microsoft.com/office/drawing/2014/main" id="{F97ED291-1218-614E-BFF4-AE69953F4FC4}"/>
              </a:ext>
            </a:extLst>
          </p:cNvPr>
          <p:cNvSpPr>
            <a:spLocks noGrp="1"/>
          </p:cNvSpPr>
          <p:nvPr>
            <p:ph type="pic" sz="quarter" idx="59" hasCustomPrompt="1"/>
          </p:nvPr>
        </p:nvSpPr>
        <p:spPr>
          <a:xfrm>
            <a:off x="6294187" y="940524"/>
            <a:ext cx="2797200" cy="355096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15" name="Textplatzhalter 13">
            <a:extLst>
              <a:ext uri="{FF2B5EF4-FFF2-40B4-BE49-F238E27FC236}">
                <a16:creationId xmlns:a16="http://schemas.microsoft.com/office/drawing/2014/main" id="{AD93835D-BEBA-2E42-8D87-FE4D5C3003D9}"/>
              </a:ext>
            </a:extLst>
          </p:cNvPr>
          <p:cNvSpPr>
            <a:spLocks noGrp="1"/>
          </p:cNvSpPr>
          <p:nvPr>
            <p:ph type="body" sz="quarter" idx="61" hasCustomPrompt="1"/>
          </p:nvPr>
        </p:nvSpPr>
        <p:spPr>
          <a:xfrm>
            <a:off x="9157269" y="3492254"/>
            <a:ext cx="2797200" cy="216024"/>
          </a:xfrm>
        </p:spPr>
        <p:txBody>
          <a:bodyPr lIns="0" tIns="0" rIns="71991" bIns="0" anchor="t" anchorCtr="0"/>
          <a:lstStyle>
            <a:lvl1pPr marL="0" indent="0">
              <a:lnSpc>
                <a:spcPct val="110000"/>
              </a:lnSpc>
              <a:spcBef>
                <a:spcPts val="0"/>
              </a:spcBef>
              <a:buFontTx/>
              <a:buNone/>
              <a:defRPr sz="1400" b="0" i="0">
                <a:latin typeface="Trade Gothic LT Com Bold 2"/>
                <a:cs typeface="Trade Gothic LT Com Bold 2"/>
              </a:defRPr>
            </a:lvl1pPr>
          </a:lstStyle>
          <a:p>
            <a:pPr lvl="0"/>
            <a:r>
              <a:rPr lang="de-DE"/>
              <a:t>Name</a:t>
            </a:r>
          </a:p>
        </p:txBody>
      </p:sp>
      <p:sp>
        <p:nvSpPr>
          <p:cNvPr id="19" name="Textplatzhalter 13">
            <a:extLst>
              <a:ext uri="{FF2B5EF4-FFF2-40B4-BE49-F238E27FC236}">
                <a16:creationId xmlns:a16="http://schemas.microsoft.com/office/drawing/2014/main" id="{3A20390F-C486-B843-9835-BDF258290656}"/>
              </a:ext>
            </a:extLst>
          </p:cNvPr>
          <p:cNvSpPr>
            <a:spLocks noGrp="1"/>
          </p:cNvSpPr>
          <p:nvPr>
            <p:ph type="body" sz="quarter" idx="62" hasCustomPrompt="1"/>
          </p:nvPr>
        </p:nvSpPr>
        <p:spPr>
          <a:xfrm>
            <a:off x="9157269" y="3708283"/>
            <a:ext cx="2797200" cy="215813"/>
          </a:xfrm>
        </p:spPr>
        <p:txBody>
          <a:bodyPr lIns="0" tIns="0" rIns="71991" bIns="0" anchor="t" anchorCtr="0"/>
          <a:lstStyle>
            <a:lvl1pPr marL="0" indent="0">
              <a:lnSpc>
                <a:spcPct val="110000"/>
              </a:lnSpc>
              <a:spcBef>
                <a:spcPts val="0"/>
              </a:spcBef>
              <a:buFontTx/>
              <a:buNone/>
              <a:defRPr sz="1400" b="0" i="0">
                <a:latin typeface="Trade Gothic LT Com Light"/>
                <a:cs typeface="Trade Gothic LT Com Light"/>
              </a:defRPr>
            </a:lvl1pPr>
          </a:lstStyle>
          <a:p>
            <a:pPr lvl="0"/>
            <a:r>
              <a:rPr lang="de-DE"/>
              <a:t>Gewerk</a:t>
            </a:r>
          </a:p>
        </p:txBody>
      </p:sp>
      <p:sp>
        <p:nvSpPr>
          <p:cNvPr id="29" name="Textplatzhalter 13">
            <a:extLst>
              <a:ext uri="{FF2B5EF4-FFF2-40B4-BE49-F238E27FC236}">
                <a16:creationId xmlns:a16="http://schemas.microsoft.com/office/drawing/2014/main" id="{2CEA9B9E-408E-1A46-B65E-BB41AB365965}"/>
              </a:ext>
            </a:extLst>
          </p:cNvPr>
          <p:cNvSpPr>
            <a:spLocks noGrp="1"/>
          </p:cNvSpPr>
          <p:nvPr>
            <p:ph type="body" sz="quarter" idx="63" hasCustomPrompt="1"/>
          </p:nvPr>
        </p:nvSpPr>
        <p:spPr>
          <a:xfrm>
            <a:off x="9157269" y="4339582"/>
            <a:ext cx="2797200" cy="152400"/>
          </a:xfrm>
        </p:spPr>
        <p:txBody>
          <a:bodyPr wrap="none" lIns="0" tIns="0" rIns="71991" bIns="0" anchor="b" anchorCtr="0"/>
          <a:lstStyle>
            <a:lvl1pPr marL="0" marR="0" indent="0" algn="l" defTabSz="914400" rtl="0" eaLnBrk="0" fontAlgn="base" latinLnBrk="0" hangingPunct="0">
              <a:lnSpc>
                <a:spcPct val="110000"/>
              </a:lnSpc>
              <a:spcBef>
                <a:spcPts val="0"/>
              </a:spcBef>
              <a:spcAft>
                <a:spcPct val="0"/>
              </a:spcAft>
              <a:buClrTx/>
              <a:buSzTx/>
              <a:buFontTx/>
              <a:buNone/>
              <a:tabLst/>
              <a:defRPr baseline="0"/>
            </a:lvl1pPr>
          </a:lstStyle>
          <a:p>
            <a:pPr marL="0" marR="0" lvl="0" indent="0" algn="l" defTabSz="914400" rtl="0" eaLnBrk="0" fontAlgn="base" latinLnBrk="0" hangingPunct="0">
              <a:lnSpc>
                <a:spcPct val="110000"/>
              </a:lnSpc>
              <a:spcBef>
                <a:spcPts val="0"/>
              </a:spcBef>
              <a:spcAft>
                <a:spcPct val="0"/>
              </a:spcAft>
              <a:buClrTx/>
              <a:buSzTx/>
              <a:buFontTx/>
              <a:buNone/>
              <a:tabLst/>
              <a:defRPr/>
            </a:pPr>
            <a:r>
              <a:rPr lang="de-DE"/>
              <a:t>Telefon: +49 (611) 180 99 - 0</a:t>
            </a:r>
          </a:p>
        </p:txBody>
      </p:sp>
      <p:sp>
        <p:nvSpPr>
          <p:cNvPr id="30" name="Textplatzhalter 13">
            <a:extLst>
              <a:ext uri="{FF2B5EF4-FFF2-40B4-BE49-F238E27FC236}">
                <a16:creationId xmlns:a16="http://schemas.microsoft.com/office/drawing/2014/main" id="{CAA5027D-C231-DE4A-BFA7-2555881264CF}"/>
              </a:ext>
            </a:extLst>
          </p:cNvPr>
          <p:cNvSpPr>
            <a:spLocks noGrp="1"/>
          </p:cNvSpPr>
          <p:nvPr>
            <p:ph type="body" sz="quarter" idx="64" hasCustomPrompt="1"/>
          </p:nvPr>
        </p:nvSpPr>
        <p:spPr>
          <a:xfrm>
            <a:off x="9157269" y="4123558"/>
            <a:ext cx="2797200" cy="152400"/>
          </a:xfrm>
        </p:spPr>
        <p:txBody>
          <a:bodyPr wrap="none" lIns="0" tIns="0" rIns="71991" bIns="0" anchor="b" anchorCtr="0"/>
          <a:lstStyle>
            <a:lvl1pPr marL="0" marR="0" indent="0" algn="l" defTabSz="914400" rtl="0" eaLnBrk="0" fontAlgn="base" latinLnBrk="0" hangingPunct="0">
              <a:lnSpc>
                <a:spcPct val="110000"/>
              </a:lnSpc>
              <a:spcBef>
                <a:spcPts val="0"/>
              </a:spcBef>
              <a:spcAft>
                <a:spcPct val="0"/>
              </a:spcAft>
              <a:buClrTx/>
              <a:buSzTx/>
              <a:buFontTx/>
              <a:buNone/>
              <a:tabLst/>
              <a:defRPr baseline="0"/>
            </a:lvl1pPr>
          </a:lstStyle>
          <a:p>
            <a:pPr marL="0" marR="0" lvl="0" indent="0" algn="l" defTabSz="914400" rtl="0" eaLnBrk="0" fontAlgn="base" latinLnBrk="0" hangingPunct="0">
              <a:lnSpc>
                <a:spcPct val="110000"/>
              </a:lnSpc>
              <a:spcBef>
                <a:spcPts val="0"/>
              </a:spcBef>
              <a:spcAft>
                <a:spcPct val="0"/>
              </a:spcAft>
              <a:buClrTx/>
              <a:buSzTx/>
              <a:buFontTx/>
              <a:buNone/>
              <a:tabLst/>
              <a:defRPr/>
            </a:pPr>
            <a:r>
              <a:rPr lang="de-DE"/>
              <a:t>Mail: </a:t>
            </a:r>
            <a:r>
              <a:rPr lang="de-DE" err="1"/>
              <a:t>a.nachname@s-v.de</a:t>
            </a:r>
            <a:endParaRPr lang="de-DE"/>
          </a:p>
        </p:txBody>
      </p:sp>
    </p:spTree>
    <p:extLst>
      <p:ext uri="{BB962C8B-B14F-4D97-AF65-F5344CB8AC3E}">
        <p14:creationId xmlns:p14="http://schemas.microsoft.com/office/powerpoint/2010/main" val="421497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hne Bild">
    <p:spTree>
      <p:nvGrpSpPr>
        <p:cNvPr id="1" name=""/>
        <p:cNvGrpSpPr/>
        <p:nvPr/>
      </p:nvGrpSpPr>
      <p:grpSpPr>
        <a:xfrm>
          <a:off x="0" y="0"/>
          <a:ext cx="0" cy="0"/>
          <a:chOff x="0" y="0"/>
          <a:chExt cx="0" cy="0"/>
        </a:xfrm>
      </p:grpSpPr>
      <p:sp>
        <p:nvSpPr>
          <p:cNvPr id="6" name="Rechteck 5"/>
          <p:cNvSpPr/>
          <p:nvPr userDrawn="1"/>
        </p:nvSpPr>
        <p:spPr bwMode="auto">
          <a:xfrm>
            <a:off x="527383" y="944725"/>
            <a:ext cx="11448000" cy="5328592"/>
          </a:xfrm>
          <a:prstGeom prst="rect">
            <a:avLst/>
          </a:prstGeom>
          <a:solidFill>
            <a:schemeClr val="accent6"/>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7" name="Titel 1"/>
          <p:cNvSpPr>
            <a:spLocks noGrp="1"/>
          </p:cNvSpPr>
          <p:nvPr>
            <p:ph type="title" hasCustomPrompt="1"/>
          </p:nvPr>
        </p:nvSpPr>
        <p:spPr>
          <a:xfrm>
            <a:off x="670998" y="3994702"/>
            <a:ext cx="5520265" cy="2170609"/>
          </a:xfrm>
          <a:noFill/>
        </p:spPr>
        <p:txBody>
          <a:bodyPr vert="horz" wrap="square" lIns="107987" tIns="93589" rIns="179978" bIns="935888" anchor="b" anchorCtr="0">
            <a:spAutoFit/>
          </a:bodyPr>
          <a:lstStyle>
            <a:lvl1pPr>
              <a:defRPr sz="4500" baseline="0">
                <a:solidFill>
                  <a:schemeClr val="bg1"/>
                </a:solidFill>
              </a:defRPr>
            </a:lvl1pPr>
          </a:lstStyle>
          <a:p>
            <a:r>
              <a:rPr lang="de-DE"/>
              <a:t>Ein oder </a:t>
            </a:r>
            <a:br>
              <a:rPr lang="de-DE"/>
            </a:br>
            <a:r>
              <a:rPr lang="de-DE"/>
              <a:t>zweizeilig</a:t>
            </a:r>
          </a:p>
        </p:txBody>
      </p:sp>
      <p:sp>
        <p:nvSpPr>
          <p:cNvPr id="11" name="Textplatzhalter 9"/>
          <p:cNvSpPr>
            <a:spLocks noGrp="1"/>
          </p:cNvSpPr>
          <p:nvPr>
            <p:ph type="body" sz="quarter" idx="16" hasCustomPrompt="1"/>
          </p:nvPr>
        </p:nvSpPr>
        <p:spPr>
          <a:xfrm>
            <a:off x="832540" y="5193204"/>
            <a:ext cx="5311469" cy="281951"/>
          </a:xfrm>
        </p:spPr>
        <p:txBody>
          <a:bodyPr tIns="0"/>
          <a:lstStyle>
            <a:lvl1pPr marL="0" indent="0">
              <a:buNone/>
              <a:defRPr baseline="0">
                <a:solidFill>
                  <a:schemeClr val="bg1"/>
                </a:solidFill>
              </a:defRPr>
            </a:lvl1pPr>
          </a:lstStyle>
          <a:p>
            <a:pPr lvl="0"/>
            <a:r>
              <a:rPr lang="de-DE"/>
              <a:t>Masteruntertitel</a:t>
            </a:r>
          </a:p>
        </p:txBody>
      </p:sp>
      <p:sp>
        <p:nvSpPr>
          <p:cNvPr id="15" name="Textplatzhalter 9"/>
          <p:cNvSpPr>
            <a:spLocks noGrp="1"/>
          </p:cNvSpPr>
          <p:nvPr>
            <p:ph type="body" sz="quarter" idx="17" hasCustomPrompt="1"/>
          </p:nvPr>
        </p:nvSpPr>
        <p:spPr>
          <a:xfrm>
            <a:off x="832540" y="5877280"/>
            <a:ext cx="5311469" cy="281951"/>
          </a:xfrm>
        </p:spPr>
        <p:txBody>
          <a:bodyPr tIns="0"/>
          <a:lstStyle>
            <a:lvl1pPr marL="0" indent="0">
              <a:buNone/>
              <a:defRPr baseline="0">
                <a:solidFill>
                  <a:schemeClr val="bg1"/>
                </a:solidFill>
              </a:defRPr>
            </a:lvl1pPr>
          </a:lstStyle>
          <a:p>
            <a:pPr lvl="0"/>
            <a:r>
              <a:rPr lang="de-DE"/>
              <a:t>Name | Ort, Datum (T.M.J)</a:t>
            </a:r>
          </a:p>
        </p:txBody>
      </p:sp>
    </p:spTree>
    <p:extLst>
      <p:ext uri="{BB962C8B-B14F-4D97-AF65-F5344CB8AC3E}">
        <p14:creationId xmlns:p14="http://schemas.microsoft.com/office/powerpoint/2010/main" val="1778216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anke ans Team 2">
    <p:spTree>
      <p:nvGrpSpPr>
        <p:cNvPr id="1" name=""/>
        <p:cNvGrpSpPr/>
        <p:nvPr/>
      </p:nvGrpSpPr>
      <p:grpSpPr>
        <a:xfrm>
          <a:off x="0" y="0"/>
          <a:ext cx="0" cy="0"/>
          <a:chOff x="0" y="0"/>
          <a:chExt cx="0" cy="0"/>
        </a:xfrm>
      </p:grpSpPr>
      <p:sp>
        <p:nvSpPr>
          <p:cNvPr id="9" name="Bildplatzhalter 4"/>
          <p:cNvSpPr>
            <a:spLocks noGrp="1"/>
          </p:cNvSpPr>
          <p:nvPr>
            <p:ph type="pic" sz="quarter" idx="16" hasCustomPrompt="1"/>
          </p:nvPr>
        </p:nvSpPr>
        <p:spPr>
          <a:xfrm>
            <a:off x="527449" y="2024607"/>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40" name="Textplatzhalter 13"/>
          <p:cNvSpPr>
            <a:spLocks noGrp="1"/>
          </p:cNvSpPr>
          <p:nvPr>
            <p:ph type="body" sz="quarter" idx="51" hasCustomPrompt="1"/>
          </p:nvPr>
        </p:nvSpPr>
        <p:spPr>
          <a:xfrm>
            <a:off x="1949079" y="3326401"/>
            <a:ext cx="1357200" cy="432048"/>
          </a:xfrm>
        </p:spPr>
        <p:txBody>
          <a:bodyPr wrap="square" lIns="35996" tIns="0" rIns="71991" bIns="0" anchor="t" anchorCtr="0"/>
          <a:lstStyle>
            <a:lvl1pPr marL="0" marR="0" indent="0" algn="l" defTabSz="914400" rtl="0" eaLnBrk="0" fontAlgn="base" latinLnBrk="0" hangingPunct="0">
              <a:lnSpc>
                <a:spcPct val="100000"/>
              </a:lnSpc>
              <a:spcBef>
                <a:spcPts val="0"/>
              </a:spcBef>
              <a:spcAft>
                <a:spcPct val="0"/>
              </a:spcAft>
              <a:buClrTx/>
              <a:buSzTx/>
              <a:buFontTx/>
              <a:buNone/>
              <a:tabLst/>
              <a:defRPr sz="1200" baseline="0"/>
            </a:lvl1pPr>
          </a:lstStyle>
          <a:p>
            <a:pPr lvl="0"/>
            <a:r>
              <a:rPr lang="de-DE"/>
              <a:t>Gewerk</a:t>
            </a:r>
          </a:p>
        </p:txBody>
      </p:sp>
      <p:sp>
        <p:nvSpPr>
          <p:cNvPr id="21" name="Textplatzhalter 10">
            <a:extLst>
              <a:ext uri="{FF2B5EF4-FFF2-40B4-BE49-F238E27FC236}">
                <a16:creationId xmlns:a16="http://schemas.microsoft.com/office/drawing/2014/main" id="{5DC3255D-56C2-384C-B1B9-D4D9FDF37278}"/>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22" name="Bildplatzhalter 4">
            <a:extLst>
              <a:ext uri="{FF2B5EF4-FFF2-40B4-BE49-F238E27FC236}">
                <a16:creationId xmlns:a16="http://schemas.microsoft.com/office/drawing/2014/main" id="{613AC941-C290-E844-A602-3C6938774615}"/>
              </a:ext>
            </a:extLst>
          </p:cNvPr>
          <p:cNvSpPr>
            <a:spLocks noGrp="1"/>
          </p:cNvSpPr>
          <p:nvPr>
            <p:ph type="pic" sz="quarter" idx="63" hasCustomPrompt="1"/>
          </p:nvPr>
        </p:nvSpPr>
        <p:spPr>
          <a:xfrm>
            <a:off x="527379" y="3896815"/>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3" name="Textplatzhalter 13">
            <a:extLst>
              <a:ext uri="{FF2B5EF4-FFF2-40B4-BE49-F238E27FC236}">
                <a16:creationId xmlns:a16="http://schemas.microsoft.com/office/drawing/2014/main" id="{E570CE53-7C40-D34D-9B35-8489A603532A}"/>
              </a:ext>
            </a:extLst>
          </p:cNvPr>
          <p:cNvSpPr>
            <a:spLocks noGrp="1"/>
          </p:cNvSpPr>
          <p:nvPr>
            <p:ph type="body" sz="quarter" idx="64" hasCustomPrompt="1"/>
          </p:nvPr>
        </p:nvSpPr>
        <p:spPr>
          <a:xfrm>
            <a:off x="1949010" y="5189502"/>
            <a:ext cx="135583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24" name="Bildplatzhalter 4">
            <a:extLst>
              <a:ext uri="{FF2B5EF4-FFF2-40B4-BE49-F238E27FC236}">
                <a16:creationId xmlns:a16="http://schemas.microsoft.com/office/drawing/2014/main" id="{56CD1028-CB5C-794C-8F29-9E9D797E0C09}"/>
              </a:ext>
            </a:extLst>
          </p:cNvPr>
          <p:cNvSpPr>
            <a:spLocks noGrp="1"/>
          </p:cNvSpPr>
          <p:nvPr>
            <p:ph type="pic" sz="quarter" idx="65" hasCustomPrompt="1"/>
          </p:nvPr>
        </p:nvSpPr>
        <p:spPr>
          <a:xfrm>
            <a:off x="3416745" y="2024607"/>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5" name="Textplatzhalter 13">
            <a:extLst>
              <a:ext uri="{FF2B5EF4-FFF2-40B4-BE49-F238E27FC236}">
                <a16:creationId xmlns:a16="http://schemas.microsoft.com/office/drawing/2014/main" id="{5AF4AD39-DE57-384C-B8FD-CF28FA40B2A9}"/>
              </a:ext>
            </a:extLst>
          </p:cNvPr>
          <p:cNvSpPr>
            <a:spLocks noGrp="1"/>
          </p:cNvSpPr>
          <p:nvPr>
            <p:ph type="body" sz="quarter" idx="66" hasCustomPrompt="1"/>
          </p:nvPr>
        </p:nvSpPr>
        <p:spPr>
          <a:xfrm>
            <a:off x="4838374" y="3316975"/>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26" name="Bildplatzhalter 4">
            <a:extLst>
              <a:ext uri="{FF2B5EF4-FFF2-40B4-BE49-F238E27FC236}">
                <a16:creationId xmlns:a16="http://schemas.microsoft.com/office/drawing/2014/main" id="{FCDCDA0D-1564-3446-8AA9-23893CDE5330}"/>
              </a:ext>
            </a:extLst>
          </p:cNvPr>
          <p:cNvSpPr>
            <a:spLocks noGrp="1"/>
          </p:cNvSpPr>
          <p:nvPr>
            <p:ph type="pic" sz="quarter" idx="67" hasCustomPrompt="1"/>
          </p:nvPr>
        </p:nvSpPr>
        <p:spPr>
          <a:xfrm>
            <a:off x="3416675" y="3896815"/>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7" name="Textplatzhalter 13">
            <a:extLst>
              <a:ext uri="{FF2B5EF4-FFF2-40B4-BE49-F238E27FC236}">
                <a16:creationId xmlns:a16="http://schemas.microsoft.com/office/drawing/2014/main" id="{F638FA0F-DC67-B349-A541-9AB3322EF8E9}"/>
              </a:ext>
            </a:extLst>
          </p:cNvPr>
          <p:cNvSpPr>
            <a:spLocks noGrp="1"/>
          </p:cNvSpPr>
          <p:nvPr>
            <p:ph type="body" sz="quarter" idx="68" hasCustomPrompt="1"/>
          </p:nvPr>
        </p:nvSpPr>
        <p:spPr>
          <a:xfrm>
            <a:off x="4838374" y="5189502"/>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2" name="Bildplatzhalter 4">
            <a:extLst>
              <a:ext uri="{FF2B5EF4-FFF2-40B4-BE49-F238E27FC236}">
                <a16:creationId xmlns:a16="http://schemas.microsoft.com/office/drawing/2014/main" id="{E3A3CB7F-D92C-AB4E-A88F-3DFB89324DC5}"/>
              </a:ext>
            </a:extLst>
          </p:cNvPr>
          <p:cNvSpPr>
            <a:spLocks noGrp="1"/>
          </p:cNvSpPr>
          <p:nvPr>
            <p:ph type="pic" sz="quarter" idx="69" hasCustomPrompt="1"/>
          </p:nvPr>
        </p:nvSpPr>
        <p:spPr>
          <a:xfrm>
            <a:off x="6301334" y="2024607"/>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3" name="Textplatzhalter 13">
            <a:extLst>
              <a:ext uri="{FF2B5EF4-FFF2-40B4-BE49-F238E27FC236}">
                <a16:creationId xmlns:a16="http://schemas.microsoft.com/office/drawing/2014/main" id="{E3405668-BEA5-A546-B77F-7E8EEAC6CC6F}"/>
              </a:ext>
            </a:extLst>
          </p:cNvPr>
          <p:cNvSpPr>
            <a:spLocks noGrp="1"/>
          </p:cNvSpPr>
          <p:nvPr>
            <p:ph type="body" sz="quarter" idx="70" hasCustomPrompt="1"/>
          </p:nvPr>
        </p:nvSpPr>
        <p:spPr>
          <a:xfrm>
            <a:off x="7722963" y="3326401"/>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4" name="Bildplatzhalter 4">
            <a:extLst>
              <a:ext uri="{FF2B5EF4-FFF2-40B4-BE49-F238E27FC236}">
                <a16:creationId xmlns:a16="http://schemas.microsoft.com/office/drawing/2014/main" id="{AEBFF9D7-9486-C243-BCB9-5581C518EB72}"/>
              </a:ext>
            </a:extLst>
          </p:cNvPr>
          <p:cNvSpPr>
            <a:spLocks noGrp="1"/>
          </p:cNvSpPr>
          <p:nvPr>
            <p:ph type="pic" sz="quarter" idx="71" hasCustomPrompt="1"/>
          </p:nvPr>
        </p:nvSpPr>
        <p:spPr>
          <a:xfrm>
            <a:off x="6301334" y="3896815"/>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5" name="Textplatzhalter 13">
            <a:extLst>
              <a:ext uri="{FF2B5EF4-FFF2-40B4-BE49-F238E27FC236}">
                <a16:creationId xmlns:a16="http://schemas.microsoft.com/office/drawing/2014/main" id="{BC585E92-487E-CF49-935D-510C635915A0}"/>
              </a:ext>
            </a:extLst>
          </p:cNvPr>
          <p:cNvSpPr>
            <a:spLocks noGrp="1"/>
          </p:cNvSpPr>
          <p:nvPr>
            <p:ph type="body" sz="quarter" idx="72" hasCustomPrompt="1"/>
          </p:nvPr>
        </p:nvSpPr>
        <p:spPr>
          <a:xfrm>
            <a:off x="7722894" y="5189502"/>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6" name="Bildplatzhalter 4">
            <a:extLst>
              <a:ext uri="{FF2B5EF4-FFF2-40B4-BE49-F238E27FC236}">
                <a16:creationId xmlns:a16="http://schemas.microsoft.com/office/drawing/2014/main" id="{01EA0C6B-537E-674C-9FBB-9D953266AEE0}"/>
              </a:ext>
            </a:extLst>
          </p:cNvPr>
          <p:cNvSpPr>
            <a:spLocks noGrp="1"/>
          </p:cNvSpPr>
          <p:nvPr>
            <p:ph type="pic" sz="quarter" idx="73" hasCustomPrompt="1"/>
          </p:nvPr>
        </p:nvSpPr>
        <p:spPr>
          <a:xfrm>
            <a:off x="9176426" y="2024607"/>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7" name="Textplatzhalter 13">
            <a:extLst>
              <a:ext uri="{FF2B5EF4-FFF2-40B4-BE49-F238E27FC236}">
                <a16:creationId xmlns:a16="http://schemas.microsoft.com/office/drawing/2014/main" id="{3998D516-ECD2-9F48-8F35-FA488AFF00D1}"/>
              </a:ext>
            </a:extLst>
          </p:cNvPr>
          <p:cNvSpPr>
            <a:spLocks noGrp="1"/>
          </p:cNvSpPr>
          <p:nvPr>
            <p:ph type="body" sz="quarter" idx="74" hasCustomPrompt="1"/>
          </p:nvPr>
        </p:nvSpPr>
        <p:spPr>
          <a:xfrm>
            <a:off x="10598055" y="3326401"/>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8" name="Bildplatzhalter 4">
            <a:extLst>
              <a:ext uri="{FF2B5EF4-FFF2-40B4-BE49-F238E27FC236}">
                <a16:creationId xmlns:a16="http://schemas.microsoft.com/office/drawing/2014/main" id="{AF40FDB8-4D54-C34D-8856-40577FF96F9E}"/>
              </a:ext>
            </a:extLst>
          </p:cNvPr>
          <p:cNvSpPr>
            <a:spLocks noGrp="1"/>
          </p:cNvSpPr>
          <p:nvPr>
            <p:ph type="pic" sz="quarter" idx="75" hasCustomPrompt="1"/>
          </p:nvPr>
        </p:nvSpPr>
        <p:spPr>
          <a:xfrm>
            <a:off x="9176426" y="3896815"/>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9" name="Textplatzhalter 13">
            <a:extLst>
              <a:ext uri="{FF2B5EF4-FFF2-40B4-BE49-F238E27FC236}">
                <a16:creationId xmlns:a16="http://schemas.microsoft.com/office/drawing/2014/main" id="{93AD9505-0038-3D4A-8C9A-5F4A56F443CB}"/>
              </a:ext>
            </a:extLst>
          </p:cNvPr>
          <p:cNvSpPr>
            <a:spLocks noGrp="1"/>
          </p:cNvSpPr>
          <p:nvPr>
            <p:ph type="body" sz="quarter" idx="76" hasCustomPrompt="1"/>
          </p:nvPr>
        </p:nvSpPr>
        <p:spPr>
          <a:xfrm>
            <a:off x="10597986" y="5189502"/>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19" name="Textplatzhalter 13">
            <a:extLst>
              <a:ext uri="{FF2B5EF4-FFF2-40B4-BE49-F238E27FC236}">
                <a16:creationId xmlns:a16="http://schemas.microsoft.com/office/drawing/2014/main" id="{04AEC397-9178-B245-8ED6-4466627120A9}"/>
              </a:ext>
            </a:extLst>
          </p:cNvPr>
          <p:cNvSpPr>
            <a:spLocks noGrp="1"/>
          </p:cNvSpPr>
          <p:nvPr>
            <p:ph type="body" sz="quarter" idx="77" hasCustomPrompt="1"/>
          </p:nvPr>
        </p:nvSpPr>
        <p:spPr>
          <a:xfrm>
            <a:off x="1949079" y="283091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0" name="Textplatzhalter 13">
            <a:extLst>
              <a:ext uri="{FF2B5EF4-FFF2-40B4-BE49-F238E27FC236}">
                <a16:creationId xmlns:a16="http://schemas.microsoft.com/office/drawing/2014/main" id="{3BCE1C03-C361-0740-8BF9-7E86F7A085F4}"/>
              </a:ext>
            </a:extLst>
          </p:cNvPr>
          <p:cNvSpPr>
            <a:spLocks noGrp="1"/>
          </p:cNvSpPr>
          <p:nvPr>
            <p:ph type="body" sz="quarter" idx="78" hasCustomPrompt="1"/>
          </p:nvPr>
        </p:nvSpPr>
        <p:spPr>
          <a:xfrm>
            <a:off x="1949010" y="4694014"/>
            <a:ext cx="135583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8" name="Textplatzhalter 13">
            <a:extLst>
              <a:ext uri="{FF2B5EF4-FFF2-40B4-BE49-F238E27FC236}">
                <a16:creationId xmlns:a16="http://schemas.microsoft.com/office/drawing/2014/main" id="{2A645554-8A35-614C-8657-FB13553701AC}"/>
              </a:ext>
            </a:extLst>
          </p:cNvPr>
          <p:cNvSpPr>
            <a:spLocks noGrp="1"/>
          </p:cNvSpPr>
          <p:nvPr>
            <p:ph type="body" sz="quarter" idx="79" hasCustomPrompt="1"/>
          </p:nvPr>
        </p:nvSpPr>
        <p:spPr>
          <a:xfrm>
            <a:off x="4838374" y="2821487"/>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9" name="Textplatzhalter 13">
            <a:extLst>
              <a:ext uri="{FF2B5EF4-FFF2-40B4-BE49-F238E27FC236}">
                <a16:creationId xmlns:a16="http://schemas.microsoft.com/office/drawing/2014/main" id="{E9FBDE6E-2B32-454D-8C14-8E82F75420C1}"/>
              </a:ext>
            </a:extLst>
          </p:cNvPr>
          <p:cNvSpPr>
            <a:spLocks noGrp="1"/>
          </p:cNvSpPr>
          <p:nvPr>
            <p:ph type="body" sz="quarter" idx="80" hasCustomPrompt="1"/>
          </p:nvPr>
        </p:nvSpPr>
        <p:spPr>
          <a:xfrm>
            <a:off x="4838374" y="4694014"/>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30" name="Textplatzhalter 13">
            <a:extLst>
              <a:ext uri="{FF2B5EF4-FFF2-40B4-BE49-F238E27FC236}">
                <a16:creationId xmlns:a16="http://schemas.microsoft.com/office/drawing/2014/main" id="{0C79C977-4B98-7E47-B181-B0241650E3A4}"/>
              </a:ext>
            </a:extLst>
          </p:cNvPr>
          <p:cNvSpPr>
            <a:spLocks noGrp="1"/>
          </p:cNvSpPr>
          <p:nvPr>
            <p:ph type="body" sz="quarter" idx="81" hasCustomPrompt="1"/>
          </p:nvPr>
        </p:nvSpPr>
        <p:spPr>
          <a:xfrm>
            <a:off x="7722963" y="283091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31" name="Textplatzhalter 13">
            <a:extLst>
              <a:ext uri="{FF2B5EF4-FFF2-40B4-BE49-F238E27FC236}">
                <a16:creationId xmlns:a16="http://schemas.microsoft.com/office/drawing/2014/main" id="{AFB60F28-1D8C-8E4B-A3AC-C2ACE752D98C}"/>
              </a:ext>
            </a:extLst>
          </p:cNvPr>
          <p:cNvSpPr>
            <a:spLocks noGrp="1"/>
          </p:cNvSpPr>
          <p:nvPr>
            <p:ph type="body" sz="quarter" idx="82" hasCustomPrompt="1"/>
          </p:nvPr>
        </p:nvSpPr>
        <p:spPr>
          <a:xfrm>
            <a:off x="7722894" y="4694014"/>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41" name="Textplatzhalter 13">
            <a:extLst>
              <a:ext uri="{FF2B5EF4-FFF2-40B4-BE49-F238E27FC236}">
                <a16:creationId xmlns:a16="http://schemas.microsoft.com/office/drawing/2014/main" id="{669A8841-2AB2-C84B-92DF-A0677F696CDF}"/>
              </a:ext>
            </a:extLst>
          </p:cNvPr>
          <p:cNvSpPr>
            <a:spLocks noGrp="1"/>
          </p:cNvSpPr>
          <p:nvPr>
            <p:ph type="body" sz="quarter" idx="83" hasCustomPrompt="1"/>
          </p:nvPr>
        </p:nvSpPr>
        <p:spPr>
          <a:xfrm>
            <a:off x="10598055" y="283091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42" name="Textplatzhalter 13">
            <a:extLst>
              <a:ext uri="{FF2B5EF4-FFF2-40B4-BE49-F238E27FC236}">
                <a16:creationId xmlns:a16="http://schemas.microsoft.com/office/drawing/2014/main" id="{03EC0BF9-79CE-A640-8231-1BB3E5978F6A}"/>
              </a:ext>
            </a:extLst>
          </p:cNvPr>
          <p:cNvSpPr>
            <a:spLocks noGrp="1"/>
          </p:cNvSpPr>
          <p:nvPr>
            <p:ph type="body" sz="quarter" idx="84" hasCustomPrompt="1"/>
          </p:nvPr>
        </p:nvSpPr>
        <p:spPr>
          <a:xfrm>
            <a:off x="10597986" y="4694014"/>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Tree>
    <p:extLst>
      <p:ext uri="{BB962C8B-B14F-4D97-AF65-F5344CB8AC3E}">
        <p14:creationId xmlns:p14="http://schemas.microsoft.com/office/powerpoint/2010/main" val="1854735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nke ans Team 2">
    <p:spTree>
      <p:nvGrpSpPr>
        <p:cNvPr id="1" name=""/>
        <p:cNvGrpSpPr/>
        <p:nvPr/>
      </p:nvGrpSpPr>
      <p:grpSpPr>
        <a:xfrm>
          <a:off x="0" y="0"/>
          <a:ext cx="0" cy="0"/>
          <a:chOff x="0" y="0"/>
          <a:chExt cx="0" cy="0"/>
        </a:xfrm>
      </p:grpSpPr>
      <p:sp>
        <p:nvSpPr>
          <p:cNvPr id="9" name="Bildplatzhalter 4"/>
          <p:cNvSpPr>
            <a:spLocks noGrp="1"/>
          </p:cNvSpPr>
          <p:nvPr>
            <p:ph type="pic" sz="quarter" idx="16" hasCustomPrompt="1"/>
          </p:nvPr>
        </p:nvSpPr>
        <p:spPr>
          <a:xfrm>
            <a:off x="527449" y="9405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40" name="Textplatzhalter 13"/>
          <p:cNvSpPr>
            <a:spLocks noGrp="1"/>
          </p:cNvSpPr>
          <p:nvPr>
            <p:ph type="body" sz="quarter" idx="51" hasCustomPrompt="1"/>
          </p:nvPr>
        </p:nvSpPr>
        <p:spPr>
          <a:xfrm>
            <a:off x="1949079" y="2242318"/>
            <a:ext cx="1357200" cy="432048"/>
          </a:xfrm>
        </p:spPr>
        <p:txBody>
          <a:bodyPr wrap="square" lIns="35996" tIns="0" rIns="71991" bIns="0" anchor="t" anchorCtr="0"/>
          <a:lstStyle>
            <a:lvl1pPr marL="0" marR="0" indent="0" algn="l" defTabSz="914400" rtl="0" eaLnBrk="0" fontAlgn="base" latinLnBrk="0" hangingPunct="0">
              <a:lnSpc>
                <a:spcPct val="100000"/>
              </a:lnSpc>
              <a:spcBef>
                <a:spcPts val="0"/>
              </a:spcBef>
              <a:spcAft>
                <a:spcPct val="0"/>
              </a:spcAft>
              <a:buClrTx/>
              <a:buSzTx/>
              <a:buFontTx/>
              <a:buNone/>
              <a:tabLst/>
              <a:defRPr sz="1200" baseline="0"/>
            </a:lvl1pPr>
          </a:lstStyle>
          <a:p>
            <a:pPr lvl="0"/>
            <a:r>
              <a:rPr lang="de-DE"/>
              <a:t>Gewerk</a:t>
            </a:r>
          </a:p>
        </p:txBody>
      </p:sp>
      <p:sp>
        <p:nvSpPr>
          <p:cNvPr id="21" name="Textplatzhalter 10">
            <a:extLst>
              <a:ext uri="{FF2B5EF4-FFF2-40B4-BE49-F238E27FC236}">
                <a16:creationId xmlns:a16="http://schemas.microsoft.com/office/drawing/2014/main" id="{5DC3255D-56C2-384C-B1B9-D4D9FDF37278}"/>
              </a:ext>
            </a:extLst>
          </p:cNvPr>
          <p:cNvSpPr>
            <a:spLocks noGrp="1"/>
          </p:cNvSpPr>
          <p:nvPr>
            <p:ph type="body" sz="quarter" idx="10" hasCustomPrompt="1"/>
          </p:nvPr>
        </p:nvSpPr>
        <p:spPr>
          <a:xfrm>
            <a:off x="527380" y="512676"/>
            <a:ext cx="5664633" cy="431800"/>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
        <p:nvSpPr>
          <p:cNvPr id="22" name="Bildplatzhalter 4">
            <a:extLst>
              <a:ext uri="{FF2B5EF4-FFF2-40B4-BE49-F238E27FC236}">
                <a16:creationId xmlns:a16="http://schemas.microsoft.com/office/drawing/2014/main" id="{613AC941-C290-E844-A602-3C6938774615}"/>
              </a:ext>
            </a:extLst>
          </p:cNvPr>
          <p:cNvSpPr>
            <a:spLocks noGrp="1"/>
          </p:cNvSpPr>
          <p:nvPr>
            <p:ph type="pic" sz="quarter" idx="63" hasCustomPrompt="1"/>
          </p:nvPr>
        </p:nvSpPr>
        <p:spPr>
          <a:xfrm>
            <a:off x="527379" y="27750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3" name="Textplatzhalter 13">
            <a:extLst>
              <a:ext uri="{FF2B5EF4-FFF2-40B4-BE49-F238E27FC236}">
                <a16:creationId xmlns:a16="http://schemas.microsoft.com/office/drawing/2014/main" id="{E570CE53-7C40-D34D-9B35-8489A603532A}"/>
              </a:ext>
            </a:extLst>
          </p:cNvPr>
          <p:cNvSpPr>
            <a:spLocks noGrp="1"/>
          </p:cNvSpPr>
          <p:nvPr>
            <p:ph type="body" sz="quarter" idx="64" hasCustomPrompt="1"/>
          </p:nvPr>
        </p:nvSpPr>
        <p:spPr>
          <a:xfrm>
            <a:off x="1949010" y="4067711"/>
            <a:ext cx="135583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24" name="Bildplatzhalter 4">
            <a:extLst>
              <a:ext uri="{FF2B5EF4-FFF2-40B4-BE49-F238E27FC236}">
                <a16:creationId xmlns:a16="http://schemas.microsoft.com/office/drawing/2014/main" id="{56CD1028-CB5C-794C-8F29-9E9D797E0C09}"/>
              </a:ext>
            </a:extLst>
          </p:cNvPr>
          <p:cNvSpPr>
            <a:spLocks noGrp="1"/>
          </p:cNvSpPr>
          <p:nvPr>
            <p:ph type="pic" sz="quarter" idx="65" hasCustomPrompt="1"/>
          </p:nvPr>
        </p:nvSpPr>
        <p:spPr>
          <a:xfrm>
            <a:off x="3416745" y="9405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5" name="Textplatzhalter 13">
            <a:extLst>
              <a:ext uri="{FF2B5EF4-FFF2-40B4-BE49-F238E27FC236}">
                <a16:creationId xmlns:a16="http://schemas.microsoft.com/office/drawing/2014/main" id="{5AF4AD39-DE57-384C-B8FD-CF28FA40B2A9}"/>
              </a:ext>
            </a:extLst>
          </p:cNvPr>
          <p:cNvSpPr>
            <a:spLocks noGrp="1"/>
          </p:cNvSpPr>
          <p:nvPr>
            <p:ph type="body" sz="quarter" idx="66" hasCustomPrompt="1"/>
          </p:nvPr>
        </p:nvSpPr>
        <p:spPr>
          <a:xfrm>
            <a:off x="4838374" y="2232892"/>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26" name="Bildplatzhalter 4">
            <a:extLst>
              <a:ext uri="{FF2B5EF4-FFF2-40B4-BE49-F238E27FC236}">
                <a16:creationId xmlns:a16="http://schemas.microsoft.com/office/drawing/2014/main" id="{FCDCDA0D-1564-3446-8AA9-23893CDE5330}"/>
              </a:ext>
            </a:extLst>
          </p:cNvPr>
          <p:cNvSpPr>
            <a:spLocks noGrp="1"/>
          </p:cNvSpPr>
          <p:nvPr>
            <p:ph type="pic" sz="quarter" idx="67" hasCustomPrompt="1"/>
          </p:nvPr>
        </p:nvSpPr>
        <p:spPr>
          <a:xfrm>
            <a:off x="3416675" y="27750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27" name="Textplatzhalter 13">
            <a:extLst>
              <a:ext uri="{FF2B5EF4-FFF2-40B4-BE49-F238E27FC236}">
                <a16:creationId xmlns:a16="http://schemas.microsoft.com/office/drawing/2014/main" id="{F638FA0F-DC67-B349-A541-9AB3322EF8E9}"/>
              </a:ext>
            </a:extLst>
          </p:cNvPr>
          <p:cNvSpPr>
            <a:spLocks noGrp="1"/>
          </p:cNvSpPr>
          <p:nvPr>
            <p:ph type="body" sz="quarter" idx="68" hasCustomPrompt="1"/>
          </p:nvPr>
        </p:nvSpPr>
        <p:spPr>
          <a:xfrm>
            <a:off x="4838374" y="4067711"/>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2" name="Bildplatzhalter 4">
            <a:extLst>
              <a:ext uri="{FF2B5EF4-FFF2-40B4-BE49-F238E27FC236}">
                <a16:creationId xmlns:a16="http://schemas.microsoft.com/office/drawing/2014/main" id="{E3A3CB7F-D92C-AB4E-A88F-3DFB89324DC5}"/>
              </a:ext>
            </a:extLst>
          </p:cNvPr>
          <p:cNvSpPr>
            <a:spLocks noGrp="1"/>
          </p:cNvSpPr>
          <p:nvPr>
            <p:ph type="pic" sz="quarter" idx="69" hasCustomPrompt="1"/>
          </p:nvPr>
        </p:nvSpPr>
        <p:spPr>
          <a:xfrm>
            <a:off x="6301334" y="9405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3" name="Textplatzhalter 13">
            <a:extLst>
              <a:ext uri="{FF2B5EF4-FFF2-40B4-BE49-F238E27FC236}">
                <a16:creationId xmlns:a16="http://schemas.microsoft.com/office/drawing/2014/main" id="{E3405668-BEA5-A546-B77F-7E8EEAC6CC6F}"/>
              </a:ext>
            </a:extLst>
          </p:cNvPr>
          <p:cNvSpPr>
            <a:spLocks noGrp="1"/>
          </p:cNvSpPr>
          <p:nvPr>
            <p:ph type="body" sz="quarter" idx="70" hasCustomPrompt="1"/>
          </p:nvPr>
        </p:nvSpPr>
        <p:spPr>
          <a:xfrm>
            <a:off x="7722963" y="2242318"/>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4" name="Bildplatzhalter 4">
            <a:extLst>
              <a:ext uri="{FF2B5EF4-FFF2-40B4-BE49-F238E27FC236}">
                <a16:creationId xmlns:a16="http://schemas.microsoft.com/office/drawing/2014/main" id="{AEBFF9D7-9486-C243-BCB9-5581C518EB72}"/>
              </a:ext>
            </a:extLst>
          </p:cNvPr>
          <p:cNvSpPr>
            <a:spLocks noGrp="1"/>
          </p:cNvSpPr>
          <p:nvPr>
            <p:ph type="pic" sz="quarter" idx="71" hasCustomPrompt="1"/>
          </p:nvPr>
        </p:nvSpPr>
        <p:spPr>
          <a:xfrm>
            <a:off x="6301334" y="27750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5" name="Textplatzhalter 13">
            <a:extLst>
              <a:ext uri="{FF2B5EF4-FFF2-40B4-BE49-F238E27FC236}">
                <a16:creationId xmlns:a16="http://schemas.microsoft.com/office/drawing/2014/main" id="{BC585E92-487E-CF49-935D-510C635915A0}"/>
              </a:ext>
            </a:extLst>
          </p:cNvPr>
          <p:cNvSpPr>
            <a:spLocks noGrp="1"/>
          </p:cNvSpPr>
          <p:nvPr>
            <p:ph type="body" sz="quarter" idx="72" hasCustomPrompt="1"/>
          </p:nvPr>
        </p:nvSpPr>
        <p:spPr>
          <a:xfrm>
            <a:off x="7722894" y="4067711"/>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6" name="Bildplatzhalter 4">
            <a:extLst>
              <a:ext uri="{FF2B5EF4-FFF2-40B4-BE49-F238E27FC236}">
                <a16:creationId xmlns:a16="http://schemas.microsoft.com/office/drawing/2014/main" id="{01EA0C6B-537E-674C-9FBB-9D953266AEE0}"/>
              </a:ext>
            </a:extLst>
          </p:cNvPr>
          <p:cNvSpPr>
            <a:spLocks noGrp="1"/>
          </p:cNvSpPr>
          <p:nvPr>
            <p:ph type="pic" sz="quarter" idx="73" hasCustomPrompt="1"/>
          </p:nvPr>
        </p:nvSpPr>
        <p:spPr>
          <a:xfrm>
            <a:off x="9176426" y="9405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7" name="Textplatzhalter 13">
            <a:extLst>
              <a:ext uri="{FF2B5EF4-FFF2-40B4-BE49-F238E27FC236}">
                <a16:creationId xmlns:a16="http://schemas.microsoft.com/office/drawing/2014/main" id="{3998D516-ECD2-9F48-8F35-FA488AFF00D1}"/>
              </a:ext>
            </a:extLst>
          </p:cNvPr>
          <p:cNvSpPr>
            <a:spLocks noGrp="1"/>
          </p:cNvSpPr>
          <p:nvPr>
            <p:ph type="body" sz="quarter" idx="74" hasCustomPrompt="1"/>
          </p:nvPr>
        </p:nvSpPr>
        <p:spPr>
          <a:xfrm>
            <a:off x="10598055" y="2242318"/>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38" name="Bildplatzhalter 4">
            <a:extLst>
              <a:ext uri="{FF2B5EF4-FFF2-40B4-BE49-F238E27FC236}">
                <a16:creationId xmlns:a16="http://schemas.microsoft.com/office/drawing/2014/main" id="{AF40FDB8-4D54-C34D-8856-40577FF96F9E}"/>
              </a:ext>
            </a:extLst>
          </p:cNvPr>
          <p:cNvSpPr>
            <a:spLocks noGrp="1"/>
          </p:cNvSpPr>
          <p:nvPr>
            <p:ph type="pic" sz="quarter" idx="75" hasCustomPrompt="1"/>
          </p:nvPr>
        </p:nvSpPr>
        <p:spPr>
          <a:xfrm>
            <a:off x="9176426" y="2775024"/>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39" name="Textplatzhalter 13">
            <a:extLst>
              <a:ext uri="{FF2B5EF4-FFF2-40B4-BE49-F238E27FC236}">
                <a16:creationId xmlns:a16="http://schemas.microsoft.com/office/drawing/2014/main" id="{93AD9505-0038-3D4A-8C9A-5F4A56F443CB}"/>
              </a:ext>
            </a:extLst>
          </p:cNvPr>
          <p:cNvSpPr>
            <a:spLocks noGrp="1"/>
          </p:cNvSpPr>
          <p:nvPr>
            <p:ph type="body" sz="quarter" idx="76" hasCustomPrompt="1"/>
          </p:nvPr>
        </p:nvSpPr>
        <p:spPr>
          <a:xfrm>
            <a:off x="10597986" y="4067711"/>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19" name="Textplatzhalter 13">
            <a:extLst>
              <a:ext uri="{FF2B5EF4-FFF2-40B4-BE49-F238E27FC236}">
                <a16:creationId xmlns:a16="http://schemas.microsoft.com/office/drawing/2014/main" id="{04AEC397-9178-B245-8ED6-4466627120A9}"/>
              </a:ext>
            </a:extLst>
          </p:cNvPr>
          <p:cNvSpPr>
            <a:spLocks noGrp="1"/>
          </p:cNvSpPr>
          <p:nvPr>
            <p:ph type="body" sz="quarter" idx="77" hasCustomPrompt="1"/>
          </p:nvPr>
        </p:nvSpPr>
        <p:spPr>
          <a:xfrm>
            <a:off x="1949079" y="1746830"/>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0" name="Textplatzhalter 13">
            <a:extLst>
              <a:ext uri="{FF2B5EF4-FFF2-40B4-BE49-F238E27FC236}">
                <a16:creationId xmlns:a16="http://schemas.microsoft.com/office/drawing/2014/main" id="{3BCE1C03-C361-0740-8BF9-7E86F7A085F4}"/>
              </a:ext>
            </a:extLst>
          </p:cNvPr>
          <p:cNvSpPr>
            <a:spLocks noGrp="1"/>
          </p:cNvSpPr>
          <p:nvPr>
            <p:ph type="body" sz="quarter" idx="78" hasCustomPrompt="1"/>
          </p:nvPr>
        </p:nvSpPr>
        <p:spPr>
          <a:xfrm>
            <a:off x="1949010" y="3572223"/>
            <a:ext cx="135583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8" name="Textplatzhalter 13">
            <a:extLst>
              <a:ext uri="{FF2B5EF4-FFF2-40B4-BE49-F238E27FC236}">
                <a16:creationId xmlns:a16="http://schemas.microsoft.com/office/drawing/2014/main" id="{2A645554-8A35-614C-8657-FB13553701AC}"/>
              </a:ext>
            </a:extLst>
          </p:cNvPr>
          <p:cNvSpPr>
            <a:spLocks noGrp="1"/>
          </p:cNvSpPr>
          <p:nvPr>
            <p:ph type="body" sz="quarter" idx="79" hasCustomPrompt="1"/>
          </p:nvPr>
        </p:nvSpPr>
        <p:spPr>
          <a:xfrm>
            <a:off x="4838374" y="1737404"/>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29" name="Textplatzhalter 13">
            <a:extLst>
              <a:ext uri="{FF2B5EF4-FFF2-40B4-BE49-F238E27FC236}">
                <a16:creationId xmlns:a16="http://schemas.microsoft.com/office/drawing/2014/main" id="{E9FBDE6E-2B32-454D-8C14-8E82F75420C1}"/>
              </a:ext>
            </a:extLst>
          </p:cNvPr>
          <p:cNvSpPr>
            <a:spLocks noGrp="1"/>
          </p:cNvSpPr>
          <p:nvPr>
            <p:ph type="body" sz="quarter" idx="80" hasCustomPrompt="1"/>
          </p:nvPr>
        </p:nvSpPr>
        <p:spPr>
          <a:xfrm>
            <a:off x="4838374" y="357222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30" name="Textplatzhalter 13">
            <a:extLst>
              <a:ext uri="{FF2B5EF4-FFF2-40B4-BE49-F238E27FC236}">
                <a16:creationId xmlns:a16="http://schemas.microsoft.com/office/drawing/2014/main" id="{0C79C977-4B98-7E47-B181-B0241650E3A4}"/>
              </a:ext>
            </a:extLst>
          </p:cNvPr>
          <p:cNvSpPr>
            <a:spLocks noGrp="1"/>
          </p:cNvSpPr>
          <p:nvPr>
            <p:ph type="body" sz="quarter" idx="81" hasCustomPrompt="1"/>
          </p:nvPr>
        </p:nvSpPr>
        <p:spPr>
          <a:xfrm>
            <a:off x="7722963" y="1746830"/>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31" name="Textplatzhalter 13">
            <a:extLst>
              <a:ext uri="{FF2B5EF4-FFF2-40B4-BE49-F238E27FC236}">
                <a16:creationId xmlns:a16="http://schemas.microsoft.com/office/drawing/2014/main" id="{AFB60F28-1D8C-8E4B-A3AC-C2ACE752D98C}"/>
              </a:ext>
            </a:extLst>
          </p:cNvPr>
          <p:cNvSpPr>
            <a:spLocks noGrp="1"/>
          </p:cNvSpPr>
          <p:nvPr>
            <p:ph type="body" sz="quarter" idx="82" hasCustomPrompt="1"/>
          </p:nvPr>
        </p:nvSpPr>
        <p:spPr>
          <a:xfrm>
            <a:off x="7722894" y="357222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41" name="Textplatzhalter 13">
            <a:extLst>
              <a:ext uri="{FF2B5EF4-FFF2-40B4-BE49-F238E27FC236}">
                <a16:creationId xmlns:a16="http://schemas.microsoft.com/office/drawing/2014/main" id="{669A8841-2AB2-C84B-92DF-A0677F696CDF}"/>
              </a:ext>
            </a:extLst>
          </p:cNvPr>
          <p:cNvSpPr>
            <a:spLocks noGrp="1"/>
          </p:cNvSpPr>
          <p:nvPr>
            <p:ph type="body" sz="quarter" idx="83" hasCustomPrompt="1"/>
          </p:nvPr>
        </p:nvSpPr>
        <p:spPr>
          <a:xfrm>
            <a:off x="10598055" y="1746830"/>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42" name="Textplatzhalter 13">
            <a:extLst>
              <a:ext uri="{FF2B5EF4-FFF2-40B4-BE49-F238E27FC236}">
                <a16:creationId xmlns:a16="http://schemas.microsoft.com/office/drawing/2014/main" id="{03EC0BF9-79CE-A640-8231-1BB3E5978F6A}"/>
              </a:ext>
            </a:extLst>
          </p:cNvPr>
          <p:cNvSpPr>
            <a:spLocks noGrp="1"/>
          </p:cNvSpPr>
          <p:nvPr>
            <p:ph type="body" sz="quarter" idx="84" hasCustomPrompt="1"/>
          </p:nvPr>
        </p:nvSpPr>
        <p:spPr>
          <a:xfrm>
            <a:off x="10597986" y="3572223"/>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47" name="Bildplatzhalter 4">
            <a:extLst>
              <a:ext uri="{FF2B5EF4-FFF2-40B4-BE49-F238E27FC236}">
                <a16:creationId xmlns:a16="http://schemas.microsoft.com/office/drawing/2014/main" id="{FFB94496-A9D6-8C4A-837E-503A7013F86F}"/>
              </a:ext>
            </a:extLst>
          </p:cNvPr>
          <p:cNvSpPr>
            <a:spLocks noGrp="1"/>
          </p:cNvSpPr>
          <p:nvPr>
            <p:ph type="pic" sz="quarter" idx="87" hasCustomPrompt="1"/>
          </p:nvPr>
        </p:nvSpPr>
        <p:spPr>
          <a:xfrm>
            <a:off x="527379" y="4609409"/>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48" name="Textplatzhalter 13">
            <a:extLst>
              <a:ext uri="{FF2B5EF4-FFF2-40B4-BE49-F238E27FC236}">
                <a16:creationId xmlns:a16="http://schemas.microsoft.com/office/drawing/2014/main" id="{B33A2DDB-D987-B54E-AC5E-C5CC20CFFCCD}"/>
              </a:ext>
            </a:extLst>
          </p:cNvPr>
          <p:cNvSpPr>
            <a:spLocks noGrp="1"/>
          </p:cNvSpPr>
          <p:nvPr>
            <p:ph type="body" sz="quarter" idx="88" hasCustomPrompt="1"/>
          </p:nvPr>
        </p:nvSpPr>
        <p:spPr>
          <a:xfrm>
            <a:off x="1949010" y="5902096"/>
            <a:ext cx="135583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49" name="Bildplatzhalter 4">
            <a:extLst>
              <a:ext uri="{FF2B5EF4-FFF2-40B4-BE49-F238E27FC236}">
                <a16:creationId xmlns:a16="http://schemas.microsoft.com/office/drawing/2014/main" id="{6904284D-1D5D-D74B-B8D9-7B7E80F7BB09}"/>
              </a:ext>
            </a:extLst>
          </p:cNvPr>
          <p:cNvSpPr>
            <a:spLocks noGrp="1"/>
          </p:cNvSpPr>
          <p:nvPr>
            <p:ph type="pic" sz="quarter" idx="89" hasCustomPrompt="1"/>
          </p:nvPr>
        </p:nvSpPr>
        <p:spPr>
          <a:xfrm>
            <a:off x="3416675" y="4609409"/>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50" name="Textplatzhalter 13">
            <a:extLst>
              <a:ext uri="{FF2B5EF4-FFF2-40B4-BE49-F238E27FC236}">
                <a16:creationId xmlns:a16="http://schemas.microsoft.com/office/drawing/2014/main" id="{EB49DBC7-2010-7D4A-9144-223359F4799D}"/>
              </a:ext>
            </a:extLst>
          </p:cNvPr>
          <p:cNvSpPr>
            <a:spLocks noGrp="1"/>
          </p:cNvSpPr>
          <p:nvPr>
            <p:ph type="body" sz="quarter" idx="90" hasCustomPrompt="1"/>
          </p:nvPr>
        </p:nvSpPr>
        <p:spPr>
          <a:xfrm>
            <a:off x="4838374" y="5902096"/>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51" name="Bildplatzhalter 4">
            <a:extLst>
              <a:ext uri="{FF2B5EF4-FFF2-40B4-BE49-F238E27FC236}">
                <a16:creationId xmlns:a16="http://schemas.microsoft.com/office/drawing/2014/main" id="{6484DA06-D8B3-8043-9C06-297E63DB1F39}"/>
              </a:ext>
            </a:extLst>
          </p:cNvPr>
          <p:cNvSpPr>
            <a:spLocks noGrp="1"/>
          </p:cNvSpPr>
          <p:nvPr>
            <p:ph type="pic" sz="quarter" idx="91" hasCustomPrompt="1"/>
          </p:nvPr>
        </p:nvSpPr>
        <p:spPr>
          <a:xfrm>
            <a:off x="6301334" y="4609409"/>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52" name="Textplatzhalter 13">
            <a:extLst>
              <a:ext uri="{FF2B5EF4-FFF2-40B4-BE49-F238E27FC236}">
                <a16:creationId xmlns:a16="http://schemas.microsoft.com/office/drawing/2014/main" id="{FCE5E8A1-F3A5-8442-B9BE-5F4DB2596A64}"/>
              </a:ext>
            </a:extLst>
          </p:cNvPr>
          <p:cNvSpPr>
            <a:spLocks noGrp="1"/>
          </p:cNvSpPr>
          <p:nvPr>
            <p:ph type="body" sz="quarter" idx="92" hasCustomPrompt="1"/>
          </p:nvPr>
        </p:nvSpPr>
        <p:spPr>
          <a:xfrm>
            <a:off x="7722894" y="5902096"/>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53" name="Bildplatzhalter 4">
            <a:extLst>
              <a:ext uri="{FF2B5EF4-FFF2-40B4-BE49-F238E27FC236}">
                <a16:creationId xmlns:a16="http://schemas.microsoft.com/office/drawing/2014/main" id="{3F14B18E-D053-A043-A0B7-2C7DBD5F7DEE}"/>
              </a:ext>
            </a:extLst>
          </p:cNvPr>
          <p:cNvSpPr>
            <a:spLocks noGrp="1"/>
          </p:cNvSpPr>
          <p:nvPr>
            <p:ph type="pic" sz="quarter" idx="93" hasCustomPrompt="1"/>
          </p:nvPr>
        </p:nvSpPr>
        <p:spPr>
          <a:xfrm>
            <a:off x="9176426" y="4609409"/>
            <a:ext cx="1344081" cy="1677600"/>
          </a:xfrm>
          <a:prstGeom prst="rect">
            <a:avLst/>
          </a:prstGeom>
          <a:noFill/>
        </p:spPr>
        <p:txBody>
          <a:bodyPr lIns="89967"/>
          <a:lstStyle>
            <a:lvl1pPr marL="0" marR="0" indent="0" algn="l" defTabSz="914070" rtl="0" eaLnBrk="0" fontAlgn="base" latinLnBrk="0" hangingPunct="0">
              <a:lnSpc>
                <a:spcPct val="100000"/>
              </a:lnSpc>
              <a:spcBef>
                <a:spcPct val="20000"/>
              </a:spcBef>
              <a:spcAft>
                <a:spcPct val="0"/>
              </a:spcAft>
              <a:buClrTx/>
              <a:buSzTx/>
              <a:buFontTx/>
              <a:buNone/>
              <a:tabLst/>
              <a:defRPr sz="1200" cap="none" baseline="0"/>
            </a:lvl1pPr>
          </a:lstStyle>
          <a:p>
            <a:r>
              <a:rPr lang="de-DE"/>
              <a:t>Platzhalter Bild</a:t>
            </a:r>
          </a:p>
          <a:p>
            <a:endParaRPr lang="de-DE"/>
          </a:p>
        </p:txBody>
      </p:sp>
      <p:sp>
        <p:nvSpPr>
          <p:cNvPr id="54" name="Textplatzhalter 13">
            <a:extLst>
              <a:ext uri="{FF2B5EF4-FFF2-40B4-BE49-F238E27FC236}">
                <a16:creationId xmlns:a16="http://schemas.microsoft.com/office/drawing/2014/main" id="{2954CE8E-E325-3F4C-A6BD-DFA3F7B27A2C}"/>
              </a:ext>
            </a:extLst>
          </p:cNvPr>
          <p:cNvSpPr>
            <a:spLocks noGrp="1"/>
          </p:cNvSpPr>
          <p:nvPr>
            <p:ph type="body" sz="quarter" idx="94" hasCustomPrompt="1"/>
          </p:nvPr>
        </p:nvSpPr>
        <p:spPr>
          <a:xfrm>
            <a:off x="10597986" y="5902096"/>
            <a:ext cx="1357200" cy="432048"/>
          </a:xfrm>
        </p:spPr>
        <p:txBody>
          <a:bodyPr wrap="square" lIns="35996" tIns="0" rIns="71991" bIns="0" anchor="t" anchorCtr="0"/>
          <a:lstStyle>
            <a:lvl1pPr marL="0" indent="0">
              <a:lnSpc>
                <a:spcPct val="100000"/>
              </a:lnSpc>
              <a:spcBef>
                <a:spcPts val="0"/>
              </a:spcBef>
              <a:buFontTx/>
              <a:buNone/>
              <a:defRPr sz="1200" baseline="0"/>
            </a:lvl1pPr>
          </a:lstStyle>
          <a:p>
            <a:pPr lvl="0"/>
            <a:r>
              <a:rPr lang="de-DE"/>
              <a:t>Gewerk</a:t>
            </a:r>
          </a:p>
        </p:txBody>
      </p:sp>
      <p:sp>
        <p:nvSpPr>
          <p:cNvPr id="55" name="Textplatzhalter 13">
            <a:extLst>
              <a:ext uri="{FF2B5EF4-FFF2-40B4-BE49-F238E27FC236}">
                <a16:creationId xmlns:a16="http://schemas.microsoft.com/office/drawing/2014/main" id="{FA40BAB1-AE11-E24B-89BB-0156D90EE753}"/>
              </a:ext>
            </a:extLst>
          </p:cNvPr>
          <p:cNvSpPr>
            <a:spLocks noGrp="1"/>
          </p:cNvSpPr>
          <p:nvPr>
            <p:ph type="body" sz="quarter" idx="95" hasCustomPrompt="1"/>
          </p:nvPr>
        </p:nvSpPr>
        <p:spPr>
          <a:xfrm>
            <a:off x="1949010" y="5406608"/>
            <a:ext cx="135583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56" name="Textplatzhalter 13">
            <a:extLst>
              <a:ext uri="{FF2B5EF4-FFF2-40B4-BE49-F238E27FC236}">
                <a16:creationId xmlns:a16="http://schemas.microsoft.com/office/drawing/2014/main" id="{7FFA3C27-ED86-FF47-B221-22D5A282F871}"/>
              </a:ext>
            </a:extLst>
          </p:cNvPr>
          <p:cNvSpPr>
            <a:spLocks noGrp="1"/>
          </p:cNvSpPr>
          <p:nvPr>
            <p:ph type="body" sz="quarter" idx="96" hasCustomPrompt="1"/>
          </p:nvPr>
        </p:nvSpPr>
        <p:spPr>
          <a:xfrm>
            <a:off x="4838374" y="5406608"/>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57" name="Textplatzhalter 13">
            <a:extLst>
              <a:ext uri="{FF2B5EF4-FFF2-40B4-BE49-F238E27FC236}">
                <a16:creationId xmlns:a16="http://schemas.microsoft.com/office/drawing/2014/main" id="{D8295922-C664-5C42-93ED-DB64F74A7FD7}"/>
              </a:ext>
            </a:extLst>
          </p:cNvPr>
          <p:cNvSpPr>
            <a:spLocks noGrp="1"/>
          </p:cNvSpPr>
          <p:nvPr>
            <p:ph type="body" sz="quarter" idx="97" hasCustomPrompt="1"/>
          </p:nvPr>
        </p:nvSpPr>
        <p:spPr>
          <a:xfrm>
            <a:off x="7722894" y="5406608"/>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
        <p:nvSpPr>
          <p:cNvPr id="58" name="Textplatzhalter 13">
            <a:extLst>
              <a:ext uri="{FF2B5EF4-FFF2-40B4-BE49-F238E27FC236}">
                <a16:creationId xmlns:a16="http://schemas.microsoft.com/office/drawing/2014/main" id="{8393A584-77F1-4D40-9E09-AC7107B87560}"/>
              </a:ext>
            </a:extLst>
          </p:cNvPr>
          <p:cNvSpPr>
            <a:spLocks noGrp="1"/>
          </p:cNvSpPr>
          <p:nvPr>
            <p:ph type="body" sz="quarter" idx="98" hasCustomPrompt="1"/>
          </p:nvPr>
        </p:nvSpPr>
        <p:spPr>
          <a:xfrm>
            <a:off x="10597986" y="5406608"/>
            <a:ext cx="1357200" cy="432048"/>
          </a:xfrm>
        </p:spPr>
        <p:txBody>
          <a:bodyPr wrap="square" lIns="35996" tIns="0" rIns="71991" bIns="0" anchor="b" anchorCtr="0"/>
          <a:lstStyle>
            <a:lvl1pPr marL="0" indent="0">
              <a:lnSpc>
                <a:spcPct val="100000"/>
              </a:lnSpc>
              <a:spcBef>
                <a:spcPts val="0"/>
              </a:spcBef>
              <a:buFontTx/>
              <a:buNone/>
              <a:defRPr b="1" i="0" baseline="0">
                <a:latin typeface="Trade Gothic LT Com" panose="020B0503040303020004" pitchFamily="34" charset="77"/>
              </a:defRPr>
            </a:lvl1pPr>
          </a:lstStyle>
          <a:p>
            <a:pPr lvl="0"/>
            <a:r>
              <a:rPr lang="de-DE"/>
              <a:t>Name</a:t>
            </a:r>
          </a:p>
        </p:txBody>
      </p:sp>
    </p:spTree>
    <p:extLst>
      <p:ext uri="{BB962C8B-B14F-4D97-AF65-F5344CB8AC3E}">
        <p14:creationId xmlns:p14="http://schemas.microsoft.com/office/powerpoint/2010/main" val="1480214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chlussfolie - Vielen Dank (1)">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527380" y="4595945"/>
            <a:ext cx="10008000" cy="1569360"/>
          </a:xfrm>
          <a:noFill/>
        </p:spPr>
        <p:txBody>
          <a:bodyPr vert="horz" wrap="square" lIns="107987" tIns="46794" rIns="179978" bIns="935888" anchor="b" anchorCtr="0">
            <a:spAutoFit/>
          </a:bodyPr>
          <a:lstStyle>
            <a:lvl1pPr>
              <a:defRPr sz="4500" baseline="0">
                <a:solidFill>
                  <a:schemeClr val="tx1"/>
                </a:solidFill>
              </a:defRPr>
            </a:lvl1pPr>
          </a:lstStyle>
          <a:p>
            <a:r>
              <a:rPr lang="de-DE"/>
              <a:t>Vielen dank</a:t>
            </a:r>
          </a:p>
        </p:txBody>
      </p:sp>
    </p:spTree>
    <p:extLst>
      <p:ext uri="{BB962C8B-B14F-4D97-AF65-F5344CB8AC3E}">
        <p14:creationId xmlns:p14="http://schemas.microsoft.com/office/powerpoint/2010/main" val="3378951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schlussfolie - Vielen Dank (2)">
    <p:spTree>
      <p:nvGrpSpPr>
        <p:cNvPr id="1" name=""/>
        <p:cNvGrpSpPr/>
        <p:nvPr/>
      </p:nvGrpSpPr>
      <p:grpSpPr>
        <a:xfrm>
          <a:off x="0" y="0"/>
          <a:ext cx="0" cy="0"/>
          <a:chOff x="0" y="0"/>
          <a:chExt cx="0" cy="0"/>
        </a:xfrm>
      </p:grpSpPr>
      <p:sp>
        <p:nvSpPr>
          <p:cNvPr id="4" name="Rechteck 3"/>
          <p:cNvSpPr/>
          <p:nvPr userDrawn="1"/>
        </p:nvSpPr>
        <p:spPr bwMode="auto">
          <a:xfrm>
            <a:off x="527383" y="944725"/>
            <a:ext cx="11448000" cy="5328592"/>
          </a:xfrm>
          <a:prstGeom prst="rect">
            <a:avLst/>
          </a:prstGeom>
          <a:solidFill>
            <a:schemeClr val="accent6"/>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8" name="Titel 1"/>
          <p:cNvSpPr>
            <a:spLocks noGrp="1"/>
          </p:cNvSpPr>
          <p:nvPr>
            <p:ph type="title" hasCustomPrompt="1"/>
          </p:nvPr>
        </p:nvSpPr>
        <p:spPr>
          <a:xfrm>
            <a:off x="670998" y="4595945"/>
            <a:ext cx="10008000" cy="1569360"/>
          </a:xfrm>
          <a:noFill/>
        </p:spPr>
        <p:txBody>
          <a:bodyPr vert="horz" wrap="square" lIns="107987" tIns="46794" rIns="179978" bIns="935888" anchor="b" anchorCtr="0">
            <a:spAutoFit/>
          </a:bodyPr>
          <a:lstStyle>
            <a:lvl1pPr>
              <a:defRPr sz="4500" baseline="0">
                <a:solidFill>
                  <a:schemeClr val="bg1"/>
                </a:solidFill>
              </a:defRPr>
            </a:lvl1pPr>
          </a:lstStyle>
          <a:p>
            <a:r>
              <a:rPr lang="de-DE"/>
              <a:t>Vielen dank</a:t>
            </a:r>
          </a:p>
        </p:txBody>
      </p:sp>
      <p:sp>
        <p:nvSpPr>
          <p:cNvPr id="9" name="Textfeld 8"/>
          <p:cNvSpPr txBox="1"/>
          <p:nvPr userDrawn="1"/>
        </p:nvSpPr>
        <p:spPr bwMode="auto">
          <a:xfrm>
            <a:off x="671400" y="5397027"/>
            <a:ext cx="9455445" cy="768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35996" rIns="91429" bIns="35996" rtlCol="0" anchor="t" anchorCtr="0">
            <a:spAutoFit/>
          </a:bodyPr>
          <a:lstStyle/>
          <a:p>
            <a:pPr marL="0" marR="0" lvl="0" indent="0" algn="l" defTabSz="914070" rtl="0" eaLnBrk="0" fontAlgn="base" latinLnBrk="0" hangingPunct="0">
              <a:lnSpc>
                <a:spcPct val="120000"/>
              </a:lnSpc>
              <a:spcBef>
                <a:spcPct val="20000"/>
              </a:spcBef>
              <a:spcAft>
                <a:spcPct val="0"/>
              </a:spcAft>
              <a:buClrTx/>
              <a:buSzTx/>
              <a:buFontTx/>
              <a:buNone/>
              <a:tabLst/>
              <a:defRPr/>
            </a:pPr>
            <a:r>
              <a:rPr kumimoji="0" lang="de-DE" sz="1200" b="0" i="0" u="none" strike="noStrike" kern="0" cap="none" spc="0" normalizeH="0" baseline="0" noProof="0">
                <a:ln>
                  <a:noFill/>
                </a:ln>
                <a:solidFill>
                  <a:schemeClr val="bg1"/>
                </a:solidFill>
                <a:effectLst/>
                <a:uLnTx/>
                <a:uFillTx/>
                <a:latin typeface="Trade Gothic LT Com Light"/>
                <a:ea typeface="ＭＳ Ｐゴシック" charset="-128"/>
                <a:cs typeface="Trade Gothic LT Com Light"/>
              </a:rPr>
              <a:t>© 2024, Scholz &amp; Volkmer GmbH</a:t>
            </a:r>
          </a:p>
          <a:p>
            <a:pPr marL="0" marR="0" lvl="0" indent="0" algn="l" defTabSz="914070" rtl="0" eaLnBrk="0" fontAlgn="base" latinLnBrk="0" hangingPunct="0">
              <a:lnSpc>
                <a:spcPct val="120000"/>
              </a:lnSpc>
              <a:spcBef>
                <a:spcPct val="20000"/>
              </a:spcBef>
              <a:spcAft>
                <a:spcPct val="0"/>
              </a:spcAft>
              <a:buClrTx/>
              <a:buSzTx/>
              <a:buFontTx/>
              <a:buNone/>
              <a:tabLst/>
              <a:defRPr/>
            </a:pPr>
            <a:r>
              <a:rPr kumimoji="0" lang="de-DE" sz="1200" b="0" i="0" u="none" strike="noStrike" kern="0" cap="none" spc="0" normalizeH="0" baseline="0" noProof="0">
                <a:ln>
                  <a:noFill/>
                </a:ln>
                <a:solidFill>
                  <a:schemeClr val="bg1"/>
                </a:solidFill>
                <a:effectLst/>
                <a:uLnTx/>
                <a:uFillTx/>
                <a:latin typeface="Trade Gothic LT Com Light"/>
                <a:ea typeface="ＭＳ Ｐゴシック" charset="-128"/>
                <a:cs typeface="Trade Gothic LT Com Light"/>
              </a:rPr>
              <a:t>Sämtliche Inhalte dieser Präsentation sind geistiges Eigentum von Scholz &amp; Volkmer. </a:t>
            </a:r>
            <a:br>
              <a:rPr kumimoji="0" lang="de-DE" sz="1200" b="0" i="0" u="none" strike="noStrike" kern="0" cap="none" spc="0" normalizeH="0" baseline="0" noProof="0">
                <a:ln>
                  <a:noFill/>
                </a:ln>
                <a:solidFill>
                  <a:schemeClr val="bg1"/>
                </a:solidFill>
                <a:effectLst/>
                <a:uLnTx/>
                <a:uFillTx/>
                <a:latin typeface="Trade Gothic LT Com Light"/>
                <a:ea typeface="ＭＳ Ｐゴシック" charset="-128"/>
                <a:cs typeface="Trade Gothic LT Com Light"/>
              </a:rPr>
            </a:br>
            <a:r>
              <a:rPr kumimoji="0" lang="de-DE" sz="1200" b="0" i="0" u="none" strike="noStrike" kern="0" cap="none" spc="0" normalizeH="0" baseline="0" noProof="0">
                <a:ln>
                  <a:noFill/>
                </a:ln>
                <a:solidFill>
                  <a:schemeClr val="bg1"/>
                </a:solidFill>
                <a:effectLst/>
                <a:uLnTx/>
                <a:uFillTx/>
                <a:latin typeface="Trade Gothic LT Com Light"/>
                <a:ea typeface="ＭＳ Ｐゴシック" charset="-128"/>
                <a:cs typeface="Trade Gothic LT Com Light"/>
              </a:rPr>
              <a:t>Jedwede Verwendung durch Dritte bedarf der schriftlichen Zustimmung der Agentur.</a:t>
            </a:r>
          </a:p>
        </p:txBody>
      </p:sp>
    </p:spTree>
    <p:extLst>
      <p:ext uri="{BB962C8B-B14F-4D97-AF65-F5344CB8AC3E}">
        <p14:creationId xmlns:p14="http://schemas.microsoft.com/office/powerpoint/2010/main" val="223804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 mit Detailbeschreibung">
    <p:spTree>
      <p:nvGrpSpPr>
        <p:cNvPr id="1" name=""/>
        <p:cNvGrpSpPr/>
        <p:nvPr/>
      </p:nvGrpSpPr>
      <p:grpSpPr>
        <a:xfrm>
          <a:off x="0" y="0"/>
          <a:ext cx="0" cy="0"/>
          <a:chOff x="0" y="0"/>
          <a:chExt cx="0" cy="0"/>
        </a:xfrm>
      </p:grpSpPr>
      <p:sp>
        <p:nvSpPr>
          <p:cNvPr id="5" name="Rechteck 4"/>
          <p:cNvSpPr/>
          <p:nvPr userDrawn="1"/>
        </p:nvSpPr>
        <p:spPr bwMode="auto">
          <a:xfrm>
            <a:off x="0" y="0"/>
            <a:ext cx="12192000" cy="6858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7" name="Bildplatzhalter 2"/>
          <p:cNvSpPr>
            <a:spLocks noGrp="1"/>
          </p:cNvSpPr>
          <p:nvPr>
            <p:ph type="pic" sz="quarter" idx="11"/>
          </p:nvPr>
        </p:nvSpPr>
        <p:spPr>
          <a:xfrm>
            <a:off x="3405727" y="942983"/>
            <a:ext cx="8549215" cy="5915025"/>
          </a:xfrm>
          <a:prstGeom prst="rect">
            <a:avLst/>
          </a:prstGeom>
        </p:spPr>
        <p:txBody>
          <a:bodyPr/>
          <a:lstStyle/>
          <a:p>
            <a:endParaRPr lang="de-DE"/>
          </a:p>
        </p:txBody>
      </p:sp>
      <p:sp>
        <p:nvSpPr>
          <p:cNvPr id="9" name="Textplatzhalter 8"/>
          <p:cNvSpPr>
            <a:spLocks noGrp="1"/>
          </p:cNvSpPr>
          <p:nvPr>
            <p:ph type="body" sz="quarter" idx="10" hasCustomPrompt="1"/>
          </p:nvPr>
        </p:nvSpPr>
        <p:spPr>
          <a:xfrm>
            <a:off x="529174" y="942981"/>
            <a:ext cx="2783417" cy="4248149"/>
          </a:xfrm>
          <a:prstGeom prst="rect">
            <a:avLst/>
          </a:prstGeom>
        </p:spPr>
        <p:txBody>
          <a:bodyPr/>
          <a:lstStyle>
            <a:lvl1pPr marL="0" indent="0">
              <a:lnSpc>
                <a:spcPct val="120000"/>
              </a:lnSpc>
              <a:buNone/>
              <a:defRPr sz="1200" baseline="0">
                <a:solidFill>
                  <a:schemeClr val="bg1"/>
                </a:solidFill>
                <a:latin typeface="Trade Gothic LT Com Light"/>
              </a:defRPr>
            </a:lvl1pPr>
          </a:lstStyle>
          <a:p>
            <a:pPr lvl="0"/>
            <a:r>
              <a:rPr lang="de-DE"/>
              <a:t>Hier sollte ein so kurzer Text wie möglich stehen. Dieses Chart sollte nur verwendetet werden, wenn Präsentationen an den Kunden gehen.</a:t>
            </a:r>
          </a:p>
        </p:txBody>
      </p:sp>
      <p:sp>
        <p:nvSpPr>
          <p:cNvPr id="6" name="Textplatzhalter 10">
            <a:extLst>
              <a:ext uri="{FF2B5EF4-FFF2-40B4-BE49-F238E27FC236}">
                <a16:creationId xmlns:a16="http://schemas.microsoft.com/office/drawing/2014/main" id="{91D18874-3579-9A4B-AC5A-5B8D30F4CC94}"/>
              </a:ext>
            </a:extLst>
          </p:cNvPr>
          <p:cNvSpPr>
            <a:spLocks noGrp="1"/>
          </p:cNvSpPr>
          <p:nvPr>
            <p:ph type="body" sz="quarter" idx="27" hasCustomPrompt="1"/>
          </p:nvPr>
        </p:nvSpPr>
        <p:spPr>
          <a:xfrm>
            <a:off x="527380" y="512924"/>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484095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Full-Screen">
    <p:spTree>
      <p:nvGrpSpPr>
        <p:cNvPr id="1" name=""/>
        <p:cNvGrpSpPr/>
        <p:nvPr/>
      </p:nvGrpSpPr>
      <p:grpSpPr>
        <a:xfrm>
          <a:off x="0" y="0"/>
          <a:ext cx="0" cy="0"/>
          <a:chOff x="0" y="0"/>
          <a:chExt cx="0" cy="0"/>
        </a:xfrm>
      </p:grpSpPr>
      <p:sp>
        <p:nvSpPr>
          <p:cNvPr id="3" name="Rechteck 2"/>
          <p:cNvSpPr/>
          <p:nvPr userDrawn="1"/>
        </p:nvSpPr>
        <p:spPr bwMode="auto">
          <a:xfrm>
            <a:off x="0" y="0"/>
            <a:ext cx="12192000" cy="6858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6" name="Bildplatzhalter 2">
            <a:extLst>
              <a:ext uri="{FF2B5EF4-FFF2-40B4-BE49-F238E27FC236}">
                <a16:creationId xmlns:a16="http://schemas.microsoft.com/office/drawing/2014/main" id="{9B27574D-AF7F-3940-9029-F93CF18F078D}"/>
              </a:ext>
            </a:extLst>
          </p:cNvPr>
          <p:cNvSpPr>
            <a:spLocks noGrp="1"/>
          </p:cNvSpPr>
          <p:nvPr>
            <p:ph type="pic" sz="quarter" idx="11"/>
          </p:nvPr>
        </p:nvSpPr>
        <p:spPr>
          <a:xfrm>
            <a:off x="0" y="0"/>
            <a:ext cx="12192000" cy="6858000"/>
          </a:xfrm>
          <a:prstGeom prst="rect">
            <a:avLst/>
          </a:prstGeom>
        </p:spPr>
        <p:txBody>
          <a:bodyPr/>
          <a:lstStyle>
            <a:lvl1pPr marL="84127" indent="0">
              <a:buNone/>
              <a:defRPr/>
            </a:lvl1pPr>
          </a:lstStyle>
          <a:p>
            <a:endParaRPr lang="de-DE"/>
          </a:p>
        </p:txBody>
      </p:sp>
    </p:spTree>
    <p:extLst>
      <p:ext uri="{BB962C8B-B14F-4D97-AF65-F5344CB8AC3E}">
        <p14:creationId xmlns:p14="http://schemas.microsoft.com/office/powerpoint/2010/main" val="2907490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3170236"/>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90933" y="942840"/>
            <a:ext cx="5688000" cy="3170236"/>
          </a:xfrm>
          <a:prstGeom prst="rect">
            <a:avLst/>
          </a:prstGeom>
          <a:noFill/>
        </p:spPr>
        <p:txBody>
          <a:bodyPr lIns="89989"/>
          <a:lstStyle>
            <a:lvl1pPr marL="0" indent="0">
              <a:buNone/>
              <a:defRPr cap="none" baseline="0"/>
            </a:lvl1pPr>
          </a:lstStyle>
          <a:p>
            <a:r>
              <a:rPr lang="de-DE"/>
              <a:t>Platzhalter Bild</a:t>
            </a:r>
          </a:p>
        </p:txBody>
      </p:sp>
      <p:sp>
        <p:nvSpPr>
          <p:cNvPr id="5" name="Textplatzhalter 10">
            <a:extLst>
              <a:ext uri="{FF2B5EF4-FFF2-40B4-BE49-F238E27FC236}">
                <a16:creationId xmlns:a16="http://schemas.microsoft.com/office/drawing/2014/main" id="{66F949A6-D7FD-5346-AFC8-36D3FA8B601D}"/>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8" name="Textplatzhalter 10">
            <a:extLst>
              <a:ext uri="{FF2B5EF4-FFF2-40B4-BE49-F238E27FC236}">
                <a16:creationId xmlns:a16="http://schemas.microsoft.com/office/drawing/2014/main" id="{F78CA9B2-2574-8942-AE17-4D233F74B22D}"/>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309771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1" y="942840"/>
            <a:ext cx="5688000" cy="533506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29885B69-AF25-984D-8751-4E688E031D45}"/>
              </a:ext>
            </a:extLst>
          </p:cNvPr>
          <p:cNvSpPr>
            <a:spLocks noGrp="1"/>
          </p:cNvSpPr>
          <p:nvPr>
            <p:ph type="pic" sz="quarter" idx="18" hasCustomPrompt="1"/>
          </p:nvPr>
        </p:nvSpPr>
        <p:spPr>
          <a:xfrm>
            <a:off x="6290933" y="942839"/>
            <a:ext cx="5688000" cy="5335061"/>
          </a:xfrm>
          <a:prstGeom prst="rect">
            <a:avLst/>
          </a:prstGeom>
          <a:noFill/>
        </p:spPr>
        <p:txBody>
          <a:bodyPr lIns="89989"/>
          <a:lstStyle>
            <a:lvl1pPr marL="0" indent="0">
              <a:buNone/>
              <a:defRPr cap="none" baseline="0"/>
            </a:lvl1pPr>
          </a:lstStyle>
          <a:p>
            <a:r>
              <a:rPr lang="de-DE"/>
              <a:t>Platzhalter Bild</a:t>
            </a:r>
          </a:p>
        </p:txBody>
      </p:sp>
      <p:sp>
        <p:nvSpPr>
          <p:cNvPr id="5" name="Textplatzhalter 10">
            <a:extLst>
              <a:ext uri="{FF2B5EF4-FFF2-40B4-BE49-F238E27FC236}">
                <a16:creationId xmlns:a16="http://schemas.microsoft.com/office/drawing/2014/main" id="{0A99010A-DD39-9C47-A7B3-5BD78CE6D202}"/>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8" name="Textplatzhalter 10">
            <a:extLst>
              <a:ext uri="{FF2B5EF4-FFF2-40B4-BE49-F238E27FC236}">
                <a16:creationId xmlns:a16="http://schemas.microsoft.com/office/drawing/2014/main" id="{52353F73-056C-0645-A7B0-790456C3DA07}"/>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472734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2" y="942840"/>
            <a:ext cx="3761999" cy="5335060"/>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3D8CAF84-E806-F945-8962-A0D77DFC5222}"/>
              </a:ext>
            </a:extLst>
          </p:cNvPr>
          <p:cNvSpPr>
            <a:spLocks noGrp="1"/>
          </p:cNvSpPr>
          <p:nvPr>
            <p:ph type="pic" sz="quarter" idx="19" hasCustomPrompt="1"/>
          </p:nvPr>
        </p:nvSpPr>
        <p:spPr>
          <a:xfrm>
            <a:off x="8216934" y="935915"/>
            <a:ext cx="3761999" cy="533506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04259685-913D-A943-81B9-351D4C741865}"/>
              </a:ext>
            </a:extLst>
          </p:cNvPr>
          <p:cNvSpPr>
            <a:spLocks noGrp="1"/>
          </p:cNvSpPr>
          <p:nvPr>
            <p:ph type="pic" sz="quarter" idx="20" hasCustomPrompt="1"/>
          </p:nvPr>
        </p:nvSpPr>
        <p:spPr>
          <a:xfrm>
            <a:off x="4372158" y="935915"/>
            <a:ext cx="3761999" cy="5335060"/>
          </a:xfrm>
          <a:prstGeom prst="rect">
            <a:avLst/>
          </a:prstGeom>
          <a:noFill/>
        </p:spPr>
        <p:txBody>
          <a:bodyPr lIns="89989"/>
          <a:lstStyle>
            <a:lvl1pPr marL="0" indent="0">
              <a:buNone/>
              <a:defRPr cap="none" baseline="0"/>
            </a:lvl1pPr>
          </a:lstStyle>
          <a:p>
            <a:r>
              <a:rPr lang="de-DE"/>
              <a:t>Platzhalter Bild</a:t>
            </a:r>
          </a:p>
        </p:txBody>
      </p:sp>
      <p:sp>
        <p:nvSpPr>
          <p:cNvPr id="7" name="Textplatzhalter 10">
            <a:extLst>
              <a:ext uri="{FF2B5EF4-FFF2-40B4-BE49-F238E27FC236}">
                <a16:creationId xmlns:a16="http://schemas.microsoft.com/office/drawing/2014/main" id="{350CB5C3-1CA2-D04A-B795-A4071DF8D597}"/>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0" name="Textplatzhalter 10">
            <a:extLst>
              <a:ext uri="{FF2B5EF4-FFF2-40B4-BE49-F238E27FC236}">
                <a16:creationId xmlns:a16="http://schemas.microsoft.com/office/drawing/2014/main" id="{463C2A51-5FB0-9B46-A318-B2C8FCF8FD08}"/>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4188849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1" y="942840"/>
            <a:ext cx="7128000" cy="5335060"/>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3D8CAF84-E806-F945-8962-A0D77DFC5222}"/>
              </a:ext>
            </a:extLst>
          </p:cNvPr>
          <p:cNvSpPr>
            <a:spLocks noGrp="1"/>
          </p:cNvSpPr>
          <p:nvPr>
            <p:ph type="pic" sz="quarter" idx="19" hasCustomPrompt="1"/>
          </p:nvPr>
        </p:nvSpPr>
        <p:spPr>
          <a:xfrm>
            <a:off x="7725599" y="935915"/>
            <a:ext cx="4248000" cy="20880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1A037EC4-5C18-DB4A-9589-A44F2E58FFB1}"/>
              </a:ext>
            </a:extLst>
          </p:cNvPr>
          <p:cNvSpPr>
            <a:spLocks noGrp="1"/>
          </p:cNvSpPr>
          <p:nvPr>
            <p:ph type="pic" sz="quarter" idx="20" hasCustomPrompt="1"/>
          </p:nvPr>
        </p:nvSpPr>
        <p:spPr>
          <a:xfrm>
            <a:off x="7725599" y="3109900"/>
            <a:ext cx="4248000" cy="3168000"/>
          </a:xfrm>
          <a:prstGeom prst="rect">
            <a:avLst/>
          </a:prstGeom>
          <a:noFill/>
        </p:spPr>
        <p:txBody>
          <a:bodyPr lIns="89989"/>
          <a:lstStyle>
            <a:lvl1pPr marL="0" indent="0">
              <a:buNone/>
              <a:defRPr cap="none" baseline="0"/>
            </a:lvl1pPr>
          </a:lstStyle>
          <a:p>
            <a:r>
              <a:rPr lang="de-DE"/>
              <a:t>Platzhalter Bild</a:t>
            </a:r>
          </a:p>
        </p:txBody>
      </p:sp>
      <p:sp>
        <p:nvSpPr>
          <p:cNvPr id="9" name="Textplatzhalter 10">
            <a:extLst>
              <a:ext uri="{FF2B5EF4-FFF2-40B4-BE49-F238E27FC236}">
                <a16:creationId xmlns:a16="http://schemas.microsoft.com/office/drawing/2014/main" id="{0CF4A975-8D01-074F-92FB-90EEC9AED262}"/>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0" name="Textplatzhalter 10">
            <a:extLst>
              <a:ext uri="{FF2B5EF4-FFF2-40B4-BE49-F238E27FC236}">
                <a16:creationId xmlns:a16="http://schemas.microsoft.com/office/drawing/2014/main" id="{72DEF958-B4F7-3F4A-BC86-61843C10E07E}"/>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38423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itel ohne Bild">
    <p:spTree>
      <p:nvGrpSpPr>
        <p:cNvPr id="1" name=""/>
        <p:cNvGrpSpPr/>
        <p:nvPr/>
      </p:nvGrpSpPr>
      <p:grpSpPr>
        <a:xfrm>
          <a:off x="0" y="0"/>
          <a:ext cx="0" cy="0"/>
          <a:chOff x="0" y="0"/>
          <a:chExt cx="0" cy="0"/>
        </a:xfrm>
      </p:grpSpPr>
      <p:sp>
        <p:nvSpPr>
          <p:cNvPr id="16" name="Titel 1"/>
          <p:cNvSpPr>
            <a:spLocks noGrp="1"/>
          </p:cNvSpPr>
          <p:nvPr>
            <p:ph type="title" hasCustomPrompt="1"/>
          </p:nvPr>
        </p:nvSpPr>
        <p:spPr>
          <a:xfrm>
            <a:off x="675736" y="4437114"/>
            <a:ext cx="8300584" cy="949180"/>
          </a:xfrm>
          <a:solidFill>
            <a:schemeClr val="bg1"/>
          </a:solidFill>
        </p:spPr>
        <p:txBody>
          <a:bodyPr wrap="square" lIns="107987" tIns="107987" bIns="323961" anchor="b" anchorCtr="0">
            <a:normAutofit/>
          </a:bodyPr>
          <a:lstStyle>
            <a:lvl1pPr>
              <a:defRPr sz="4000" cap="none" baseline="0">
                <a:ln>
                  <a:noFill/>
                </a:ln>
                <a:solidFill>
                  <a:schemeClr val="tx1"/>
                </a:solidFill>
              </a:defRPr>
            </a:lvl1pPr>
          </a:lstStyle>
          <a:p>
            <a:r>
              <a:rPr lang="de-DE"/>
              <a:t>Kapiteltrenner ohne Bild</a:t>
            </a:r>
          </a:p>
        </p:txBody>
      </p:sp>
      <p:sp>
        <p:nvSpPr>
          <p:cNvPr id="17" name="Textplatzhalter 9"/>
          <p:cNvSpPr>
            <a:spLocks noGrp="1"/>
          </p:cNvSpPr>
          <p:nvPr>
            <p:ph type="body" sz="quarter" idx="11" hasCustomPrompt="1"/>
          </p:nvPr>
        </p:nvSpPr>
        <p:spPr>
          <a:xfrm>
            <a:off x="670994" y="5013176"/>
            <a:ext cx="5857063" cy="288032"/>
          </a:xfrm>
        </p:spPr>
        <p:txBody>
          <a:bodyPr lIns="107987"/>
          <a:lstStyle>
            <a:lvl1pPr marL="0" marR="0" indent="0" algn="l" defTabSz="914070" rtl="0" eaLnBrk="0" fontAlgn="base" latinLnBrk="0" hangingPunct="0">
              <a:lnSpc>
                <a:spcPct val="100000"/>
              </a:lnSpc>
              <a:spcBef>
                <a:spcPct val="20000"/>
              </a:spcBef>
              <a:spcAft>
                <a:spcPct val="0"/>
              </a:spcAft>
              <a:buClrTx/>
              <a:buSzTx/>
              <a:buFontTx/>
              <a:buNone/>
              <a:tabLst/>
              <a:defRPr baseline="0">
                <a:solidFill>
                  <a:schemeClr val="tx1"/>
                </a:solidFill>
              </a:defRPr>
            </a:lvl1pPr>
          </a:lstStyle>
          <a:p>
            <a:pPr lvl="0"/>
            <a:r>
              <a:rPr lang="de-DE" baseline="0">
                <a:solidFill>
                  <a:srgbClr val="3A3D38"/>
                </a:solidFill>
              </a:rPr>
              <a:t>Wenn nötig Unterzeile (nicht zwingend) / 14 </a:t>
            </a:r>
            <a:r>
              <a:rPr lang="de-DE" baseline="0" err="1">
                <a:solidFill>
                  <a:srgbClr val="3A3D38"/>
                </a:solidFill>
              </a:rPr>
              <a:t>pt</a:t>
            </a:r>
            <a:r>
              <a:rPr lang="de-DE" baseline="0">
                <a:solidFill>
                  <a:srgbClr val="3A3D38"/>
                </a:solidFill>
              </a:rPr>
              <a:t> </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26280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90933" y="942840"/>
            <a:ext cx="5688000" cy="2628000"/>
          </a:xfrm>
          <a:prstGeom prst="rect">
            <a:avLst/>
          </a:prstGeom>
          <a:noFill/>
        </p:spPr>
        <p:txBody>
          <a:bodyPr lIns="89989"/>
          <a:lstStyle>
            <a:lvl1pPr marL="0" indent="0">
              <a:buNone/>
              <a:defRPr cap="none" baseline="0"/>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3646800"/>
            <a:ext cx="5688000" cy="2628000"/>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0BAA134A-F14F-6349-8591-771EB02BF122}"/>
              </a:ext>
            </a:extLst>
          </p:cNvPr>
          <p:cNvSpPr>
            <a:spLocks noGrp="1"/>
          </p:cNvSpPr>
          <p:nvPr>
            <p:ph type="pic" sz="quarter" idx="20" hasCustomPrompt="1"/>
          </p:nvPr>
        </p:nvSpPr>
        <p:spPr>
          <a:xfrm>
            <a:off x="6290933" y="3646800"/>
            <a:ext cx="5688000" cy="2628000"/>
          </a:xfrm>
          <a:prstGeom prst="rect">
            <a:avLst/>
          </a:prstGeom>
          <a:noFill/>
        </p:spPr>
        <p:txBody>
          <a:bodyPr lIns="89989"/>
          <a:lstStyle>
            <a:lvl1pPr marL="0" indent="0">
              <a:buNone/>
              <a:defRPr cap="none" baseline="0"/>
            </a:lvl1pPr>
          </a:lstStyle>
          <a:p>
            <a:r>
              <a:rPr lang="de-DE"/>
              <a:t>Platzhalter Bild</a:t>
            </a:r>
          </a:p>
        </p:txBody>
      </p:sp>
      <p:sp>
        <p:nvSpPr>
          <p:cNvPr id="9" name="Textplatzhalter 10">
            <a:extLst>
              <a:ext uri="{FF2B5EF4-FFF2-40B4-BE49-F238E27FC236}">
                <a16:creationId xmlns:a16="http://schemas.microsoft.com/office/drawing/2014/main" id="{C1426012-68AD-8A4A-B521-E53C006C6D6D}"/>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0" name="Textplatzhalter 10">
            <a:extLst>
              <a:ext uri="{FF2B5EF4-FFF2-40B4-BE49-F238E27FC236}">
                <a16:creationId xmlns:a16="http://schemas.microsoft.com/office/drawing/2014/main" id="{F8F5B181-CFAF-054B-BA1B-F8ECB7582F35}"/>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75272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7128000" cy="31680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7730933" y="942840"/>
            <a:ext cx="4248000" cy="3168000"/>
          </a:xfrm>
          <a:prstGeom prst="rect">
            <a:avLst/>
          </a:prstGeom>
          <a:noFill/>
        </p:spPr>
        <p:txBody>
          <a:bodyPr lIns="89989"/>
          <a:lstStyle>
            <a:lvl1pPr marL="0" indent="0">
              <a:buNone/>
              <a:defRPr cap="none" baseline="0"/>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4183200"/>
            <a:ext cx="4248000" cy="208800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0891F382-6E5B-4741-B622-E4049CE8483C}"/>
              </a:ext>
            </a:extLst>
          </p:cNvPr>
          <p:cNvSpPr>
            <a:spLocks noGrp="1"/>
          </p:cNvSpPr>
          <p:nvPr>
            <p:ph type="pic" sz="quarter" idx="21" hasCustomPrompt="1"/>
          </p:nvPr>
        </p:nvSpPr>
        <p:spPr>
          <a:xfrm>
            <a:off x="4847381" y="4183200"/>
            <a:ext cx="2808000" cy="20880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63E775FF-A3B0-7E49-931F-CE5554D74BC5}"/>
              </a:ext>
            </a:extLst>
          </p:cNvPr>
          <p:cNvSpPr>
            <a:spLocks noGrp="1"/>
          </p:cNvSpPr>
          <p:nvPr>
            <p:ph type="pic" sz="quarter" idx="22" hasCustomPrompt="1"/>
          </p:nvPr>
        </p:nvSpPr>
        <p:spPr>
          <a:xfrm>
            <a:off x="7730933" y="4183200"/>
            <a:ext cx="4248000" cy="2088000"/>
          </a:xfrm>
          <a:prstGeom prst="rect">
            <a:avLst/>
          </a:prstGeom>
          <a:noFill/>
        </p:spPr>
        <p:txBody>
          <a:bodyPr lIns="89989"/>
          <a:lstStyle>
            <a:lvl1pPr marL="0" indent="0">
              <a:buNone/>
              <a:defRPr cap="none" baseline="0"/>
            </a:lvl1pPr>
          </a:lstStyle>
          <a:p>
            <a:r>
              <a:rPr lang="de-DE"/>
              <a:t>Platzhalter Bild</a:t>
            </a:r>
          </a:p>
        </p:txBody>
      </p:sp>
      <p:sp>
        <p:nvSpPr>
          <p:cNvPr id="8" name="Textplatzhalter 10">
            <a:extLst>
              <a:ext uri="{FF2B5EF4-FFF2-40B4-BE49-F238E27FC236}">
                <a16:creationId xmlns:a16="http://schemas.microsoft.com/office/drawing/2014/main" id="{9477DD0E-A36B-004E-BBCA-8BF9A0D57ACA}"/>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2" name="Textplatzhalter 10">
            <a:extLst>
              <a:ext uri="{FF2B5EF4-FFF2-40B4-BE49-F238E27FC236}">
                <a16:creationId xmlns:a16="http://schemas.microsoft.com/office/drawing/2014/main" id="{474C2055-8379-5548-B8B0-4A86362BD64B}"/>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4007551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31680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85600" y="942840"/>
            <a:ext cx="5682568" cy="3168000"/>
          </a:xfrm>
          <a:prstGeom prst="rect">
            <a:avLst/>
          </a:prstGeom>
          <a:noFill/>
        </p:spPr>
        <p:txBody>
          <a:bodyPr lIns="89989"/>
          <a:lstStyle>
            <a:lvl1pPr marL="0" indent="0">
              <a:buNone/>
              <a:defRPr cap="none" baseline="0"/>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4183200"/>
            <a:ext cx="2808000" cy="208800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0891F382-6E5B-4741-B622-E4049CE8483C}"/>
              </a:ext>
            </a:extLst>
          </p:cNvPr>
          <p:cNvSpPr>
            <a:spLocks noGrp="1"/>
          </p:cNvSpPr>
          <p:nvPr>
            <p:ph type="pic" sz="quarter" idx="21" hasCustomPrompt="1"/>
          </p:nvPr>
        </p:nvSpPr>
        <p:spPr>
          <a:xfrm>
            <a:off x="3407381" y="4183200"/>
            <a:ext cx="2808000" cy="20880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63E775FF-A3B0-7E49-931F-CE5554D74BC5}"/>
              </a:ext>
            </a:extLst>
          </p:cNvPr>
          <p:cNvSpPr>
            <a:spLocks noGrp="1"/>
          </p:cNvSpPr>
          <p:nvPr>
            <p:ph type="pic" sz="quarter" idx="22" hasCustomPrompt="1"/>
          </p:nvPr>
        </p:nvSpPr>
        <p:spPr>
          <a:xfrm>
            <a:off x="9165600" y="4183200"/>
            <a:ext cx="2808000" cy="2088000"/>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D625504A-0D5E-004D-8470-09083D99EBA8}"/>
              </a:ext>
            </a:extLst>
          </p:cNvPr>
          <p:cNvSpPr>
            <a:spLocks noGrp="1"/>
          </p:cNvSpPr>
          <p:nvPr>
            <p:ph type="pic" sz="quarter" idx="23" hasCustomPrompt="1"/>
          </p:nvPr>
        </p:nvSpPr>
        <p:spPr>
          <a:xfrm>
            <a:off x="6285600" y="4183200"/>
            <a:ext cx="2808000" cy="2088000"/>
          </a:xfrm>
          <a:prstGeom prst="rect">
            <a:avLst/>
          </a:prstGeom>
          <a:noFill/>
        </p:spPr>
        <p:txBody>
          <a:bodyPr lIns="89989"/>
          <a:lstStyle>
            <a:lvl1pPr marL="0" indent="0">
              <a:buNone/>
              <a:defRPr cap="none" baseline="0"/>
            </a:lvl1pPr>
          </a:lstStyle>
          <a:p>
            <a:r>
              <a:rPr lang="de-DE"/>
              <a:t>Platzhalter Bild</a:t>
            </a:r>
          </a:p>
        </p:txBody>
      </p:sp>
      <p:sp>
        <p:nvSpPr>
          <p:cNvPr id="12" name="Textplatzhalter 10">
            <a:extLst>
              <a:ext uri="{FF2B5EF4-FFF2-40B4-BE49-F238E27FC236}">
                <a16:creationId xmlns:a16="http://schemas.microsoft.com/office/drawing/2014/main" id="{EA26AC09-D21C-354E-BEA8-9BA91F28BD40}"/>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3" name="Textplatzhalter 10">
            <a:extLst>
              <a:ext uri="{FF2B5EF4-FFF2-40B4-BE49-F238E27FC236}">
                <a16:creationId xmlns:a16="http://schemas.microsoft.com/office/drawing/2014/main" id="{618E9026-B8DC-1C46-BE2F-6A627FE80928}"/>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592703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0" y="0"/>
            <a:ext cx="6058799" cy="339120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456000"/>
            <a:ext cx="6058799" cy="34020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6195D7EE-FE97-0B4C-B541-8C307B8560D7}"/>
              </a:ext>
            </a:extLst>
          </p:cNvPr>
          <p:cNvSpPr>
            <a:spLocks noGrp="1"/>
          </p:cNvSpPr>
          <p:nvPr>
            <p:ph type="pic" sz="quarter" idx="19" hasCustomPrompt="1"/>
          </p:nvPr>
        </p:nvSpPr>
        <p:spPr>
          <a:xfrm>
            <a:off x="6134400" y="0"/>
            <a:ext cx="6058799" cy="33912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82194938-C3EA-9F45-ACF9-5C8CEAE1F86A}"/>
              </a:ext>
            </a:extLst>
          </p:cNvPr>
          <p:cNvSpPr>
            <a:spLocks noGrp="1"/>
          </p:cNvSpPr>
          <p:nvPr>
            <p:ph type="pic" sz="quarter" idx="20" hasCustomPrompt="1"/>
          </p:nvPr>
        </p:nvSpPr>
        <p:spPr>
          <a:xfrm>
            <a:off x="6134400" y="3456000"/>
            <a:ext cx="6058799" cy="3402000"/>
          </a:xfrm>
          <a:prstGeom prst="rect">
            <a:avLst/>
          </a:prstGeom>
          <a:noFill/>
        </p:spPr>
        <p:txBody>
          <a:bodyPr lIns="89989"/>
          <a:lstStyle>
            <a:lvl1pPr marL="0" indent="0">
              <a:buNone/>
              <a:defRPr cap="none" baseline="0"/>
            </a:lvl1pPr>
          </a:lstStyle>
          <a:p>
            <a:r>
              <a:rPr lang="de-DE"/>
              <a:t>Platzhalter Bild</a:t>
            </a:r>
          </a:p>
        </p:txBody>
      </p:sp>
    </p:spTree>
    <p:extLst>
      <p:ext uri="{BB962C8B-B14F-4D97-AF65-F5344CB8AC3E}">
        <p14:creationId xmlns:p14="http://schemas.microsoft.com/office/powerpoint/2010/main" val="137591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0" y="0"/>
            <a:ext cx="4762800" cy="302040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103200"/>
            <a:ext cx="7643860" cy="37548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6195D7EE-FE97-0B4C-B541-8C307B8560D7}"/>
              </a:ext>
            </a:extLst>
          </p:cNvPr>
          <p:cNvSpPr>
            <a:spLocks noGrp="1"/>
          </p:cNvSpPr>
          <p:nvPr>
            <p:ph type="pic" sz="quarter" idx="19" hasCustomPrompt="1"/>
          </p:nvPr>
        </p:nvSpPr>
        <p:spPr>
          <a:xfrm>
            <a:off x="7724400" y="0"/>
            <a:ext cx="4467600" cy="3020400"/>
          </a:xfrm>
          <a:prstGeom prst="rect">
            <a:avLst/>
          </a:prstGeom>
          <a:noFill/>
        </p:spPr>
        <p:txBody>
          <a:bodyPr lIns="89989"/>
          <a:lstStyle>
            <a:lvl1pPr marL="0" indent="0">
              <a:buNone/>
              <a:defRPr cap="none" baseline="0"/>
            </a:lvl1pPr>
          </a:lstStyle>
          <a:p>
            <a:r>
              <a:rPr lang="de-DE"/>
              <a:t>Platzhalter Bild</a:t>
            </a:r>
          </a:p>
        </p:txBody>
      </p:sp>
      <p:sp>
        <p:nvSpPr>
          <p:cNvPr id="12" name="Bildplatzhalter 4">
            <a:extLst>
              <a:ext uri="{FF2B5EF4-FFF2-40B4-BE49-F238E27FC236}">
                <a16:creationId xmlns:a16="http://schemas.microsoft.com/office/drawing/2014/main" id="{8493BEEF-5578-8540-836C-25AB0CD977ED}"/>
              </a:ext>
            </a:extLst>
          </p:cNvPr>
          <p:cNvSpPr>
            <a:spLocks noGrp="1"/>
          </p:cNvSpPr>
          <p:nvPr>
            <p:ph type="pic" sz="quarter" idx="20" hasCustomPrompt="1"/>
          </p:nvPr>
        </p:nvSpPr>
        <p:spPr>
          <a:xfrm>
            <a:off x="7724400" y="3103200"/>
            <a:ext cx="4467600" cy="3754800"/>
          </a:xfrm>
          <a:prstGeom prst="rect">
            <a:avLst/>
          </a:prstGeom>
          <a:noFill/>
        </p:spPr>
        <p:txBody>
          <a:bodyPr lIns="89989"/>
          <a:lstStyle>
            <a:lvl1pPr marL="0" indent="0">
              <a:buNone/>
              <a:defRPr cap="none" baseline="0"/>
            </a:lvl1pPr>
          </a:lstStyle>
          <a:p>
            <a:r>
              <a:rPr lang="de-DE"/>
              <a:t>Platzhalter Bild</a:t>
            </a:r>
          </a:p>
        </p:txBody>
      </p:sp>
      <p:sp>
        <p:nvSpPr>
          <p:cNvPr id="7" name="Bildplatzhalter 4">
            <a:extLst>
              <a:ext uri="{FF2B5EF4-FFF2-40B4-BE49-F238E27FC236}">
                <a16:creationId xmlns:a16="http://schemas.microsoft.com/office/drawing/2014/main" id="{D91358D0-8FFD-694A-BF1B-2D1ACC645DC2}"/>
              </a:ext>
            </a:extLst>
          </p:cNvPr>
          <p:cNvSpPr>
            <a:spLocks noGrp="1"/>
          </p:cNvSpPr>
          <p:nvPr>
            <p:ph type="pic" sz="quarter" idx="21" hasCustomPrompt="1"/>
          </p:nvPr>
        </p:nvSpPr>
        <p:spPr>
          <a:xfrm>
            <a:off x="4835860" y="0"/>
            <a:ext cx="2808000" cy="3020400"/>
          </a:xfrm>
          <a:prstGeom prst="rect">
            <a:avLst/>
          </a:prstGeom>
          <a:noFill/>
        </p:spPr>
        <p:txBody>
          <a:bodyPr lIns="89989"/>
          <a:lstStyle>
            <a:lvl1pPr marL="0" indent="0">
              <a:buNone/>
              <a:defRPr cap="none" baseline="0"/>
            </a:lvl1pPr>
          </a:lstStyle>
          <a:p>
            <a:r>
              <a:rPr lang="de-DE"/>
              <a:t>Platzhalter Bild</a:t>
            </a:r>
          </a:p>
        </p:txBody>
      </p:sp>
    </p:spTree>
    <p:extLst>
      <p:ext uri="{BB962C8B-B14F-4D97-AF65-F5344CB8AC3E}">
        <p14:creationId xmlns:p14="http://schemas.microsoft.com/office/powerpoint/2010/main" val="513806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3394800" y="0"/>
            <a:ext cx="5688000" cy="3020400"/>
          </a:xfrm>
          <a:prstGeom prst="rect">
            <a:avLst/>
          </a:prstGeom>
          <a:noFill/>
        </p:spPr>
        <p:txBody>
          <a:bodyPr lIns="89989"/>
          <a:lstStyle>
            <a:lvl1pPr marL="0" indent="0">
              <a:buNone/>
              <a:defRPr cap="none" baseline="0"/>
            </a:lvl1pPr>
          </a:lstStyle>
          <a:p>
            <a:r>
              <a:rPr lang="de-DE"/>
              <a:t>Platzhalter Bild</a:t>
            </a:r>
          </a:p>
        </p:txBody>
      </p:sp>
      <p:sp>
        <p:nvSpPr>
          <p:cNvPr id="12" name="Bildplatzhalter 4">
            <a:extLst>
              <a:ext uri="{FF2B5EF4-FFF2-40B4-BE49-F238E27FC236}">
                <a16:creationId xmlns:a16="http://schemas.microsoft.com/office/drawing/2014/main" id="{8493BEEF-5578-8540-836C-25AB0CD977ED}"/>
              </a:ext>
            </a:extLst>
          </p:cNvPr>
          <p:cNvSpPr>
            <a:spLocks noGrp="1"/>
          </p:cNvSpPr>
          <p:nvPr>
            <p:ph type="pic" sz="quarter" idx="20" hasCustomPrompt="1"/>
          </p:nvPr>
        </p:nvSpPr>
        <p:spPr>
          <a:xfrm>
            <a:off x="7724400" y="3103201"/>
            <a:ext cx="4467600" cy="2091599"/>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53CA2C8A-79C1-6349-83BE-8D7BCCD8241F}"/>
              </a:ext>
            </a:extLst>
          </p:cNvPr>
          <p:cNvSpPr>
            <a:spLocks noGrp="1"/>
          </p:cNvSpPr>
          <p:nvPr>
            <p:ph type="pic" sz="quarter" idx="22" hasCustomPrompt="1"/>
          </p:nvPr>
        </p:nvSpPr>
        <p:spPr>
          <a:xfrm>
            <a:off x="9168000" y="1"/>
            <a:ext cx="3024000" cy="3020400"/>
          </a:xfrm>
          <a:prstGeom prst="rect">
            <a:avLst/>
          </a:prstGeom>
          <a:noFill/>
        </p:spPr>
        <p:txBody>
          <a:bodyPr lIns="89989"/>
          <a:lstStyle>
            <a:lvl1pPr marL="0" indent="0">
              <a:buNone/>
              <a:defRPr cap="none" baseline="0"/>
            </a:lvl1pPr>
          </a:lstStyle>
          <a:p>
            <a:r>
              <a:rPr lang="de-DE"/>
              <a:t>Platzhalter Bild</a:t>
            </a:r>
          </a:p>
        </p:txBody>
      </p:sp>
      <p:sp>
        <p:nvSpPr>
          <p:cNvPr id="13" name="Bildplatzhalter 4">
            <a:extLst>
              <a:ext uri="{FF2B5EF4-FFF2-40B4-BE49-F238E27FC236}">
                <a16:creationId xmlns:a16="http://schemas.microsoft.com/office/drawing/2014/main" id="{3D4D4B34-0AC4-BA45-B4B2-0527171187FF}"/>
              </a:ext>
            </a:extLst>
          </p:cNvPr>
          <p:cNvSpPr>
            <a:spLocks noGrp="1"/>
          </p:cNvSpPr>
          <p:nvPr>
            <p:ph type="pic" sz="quarter" idx="24" hasCustomPrompt="1"/>
          </p:nvPr>
        </p:nvSpPr>
        <p:spPr>
          <a:xfrm>
            <a:off x="-4624" y="0"/>
            <a:ext cx="3319200" cy="3020399"/>
          </a:xfrm>
          <a:prstGeom prst="rect">
            <a:avLst/>
          </a:prstGeom>
          <a:noFill/>
        </p:spPr>
        <p:txBody>
          <a:bodyPr lIns="89989"/>
          <a:lstStyle>
            <a:lvl1pPr marL="0" indent="0">
              <a:buNone/>
              <a:defRPr cap="none" baseline="0"/>
            </a:lvl1pPr>
          </a:lstStyle>
          <a:p>
            <a:r>
              <a:rPr lang="de-DE"/>
              <a:t>Platzhalter Bild</a:t>
            </a:r>
          </a:p>
        </p:txBody>
      </p:sp>
      <p:sp>
        <p:nvSpPr>
          <p:cNvPr id="14" name="Bildplatzhalter 4">
            <a:extLst>
              <a:ext uri="{FF2B5EF4-FFF2-40B4-BE49-F238E27FC236}">
                <a16:creationId xmlns:a16="http://schemas.microsoft.com/office/drawing/2014/main" id="{C13C2004-66E6-D347-AF90-32C363AA57CA}"/>
              </a:ext>
            </a:extLst>
          </p:cNvPr>
          <p:cNvSpPr>
            <a:spLocks noGrp="1"/>
          </p:cNvSpPr>
          <p:nvPr>
            <p:ph type="pic" sz="quarter" idx="25" hasCustomPrompt="1"/>
          </p:nvPr>
        </p:nvSpPr>
        <p:spPr>
          <a:xfrm>
            <a:off x="7724400" y="5266800"/>
            <a:ext cx="4467600" cy="15912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D445C44A-7869-BB47-82F5-586DD48841B0}"/>
              </a:ext>
            </a:extLst>
          </p:cNvPr>
          <p:cNvSpPr>
            <a:spLocks noGrp="1"/>
          </p:cNvSpPr>
          <p:nvPr>
            <p:ph type="pic" sz="quarter" idx="18" hasCustomPrompt="1"/>
          </p:nvPr>
        </p:nvSpPr>
        <p:spPr>
          <a:xfrm>
            <a:off x="0" y="3103200"/>
            <a:ext cx="7643860" cy="3754800"/>
          </a:xfrm>
          <a:prstGeom prst="rect">
            <a:avLst/>
          </a:prstGeom>
          <a:noFill/>
        </p:spPr>
        <p:txBody>
          <a:bodyPr lIns="89989"/>
          <a:lstStyle>
            <a:lvl1pPr marL="0" indent="0">
              <a:buNone/>
              <a:defRPr cap="none" baseline="0"/>
            </a:lvl1pPr>
          </a:lstStyle>
          <a:p>
            <a:r>
              <a:rPr lang="de-DE"/>
              <a:t>Platzhalter Bild</a:t>
            </a:r>
          </a:p>
        </p:txBody>
      </p:sp>
    </p:spTree>
    <p:extLst>
      <p:ext uri="{BB962C8B-B14F-4D97-AF65-F5344CB8AC3E}">
        <p14:creationId xmlns:p14="http://schemas.microsoft.com/office/powerpoint/2010/main" val="2793897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3394800" y="0"/>
            <a:ext cx="5688000" cy="3020400"/>
          </a:xfrm>
          <a:prstGeom prst="rect">
            <a:avLst/>
          </a:prstGeom>
          <a:noFill/>
        </p:spPr>
        <p:txBody>
          <a:bodyPr lIns="89989"/>
          <a:lstStyle>
            <a:lvl1pPr marL="0" indent="0">
              <a:buNone/>
              <a:defRPr cap="none" baseline="0"/>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103200"/>
            <a:ext cx="6168008" cy="3754800"/>
          </a:xfrm>
          <a:prstGeom prst="rect">
            <a:avLst/>
          </a:prstGeom>
          <a:noFill/>
        </p:spPr>
        <p:txBody>
          <a:bodyPr lIns="89989"/>
          <a:lstStyle>
            <a:lvl1pPr marL="0" indent="0">
              <a:buNone/>
              <a:defRPr cap="none" baseline="0"/>
            </a:lvl1pPr>
          </a:lstStyle>
          <a:p>
            <a:r>
              <a:rPr lang="de-DE"/>
              <a:t>Platzhalter Bild</a:t>
            </a:r>
          </a:p>
        </p:txBody>
      </p:sp>
      <p:sp>
        <p:nvSpPr>
          <p:cNvPr id="8" name="Bildplatzhalter 4">
            <a:extLst>
              <a:ext uri="{FF2B5EF4-FFF2-40B4-BE49-F238E27FC236}">
                <a16:creationId xmlns:a16="http://schemas.microsoft.com/office/drawing/2014/main" id="{53CA2C8A-79C1-6349-83BE-8D7BCCD8241F}"/>
              </a:ext>
            </a:extLst>
          </p:cNvPr>
          <p:cNvSpPr>
            <a:spLocks noGrp="1"/>
          </p:cNvSpPr>
          <p:nvPr>
            <p:ph type="pic" sz="quarter" idx="22" hasCustomPrompt="1"/>
          </p:nvPr>
        </p:nvSpPr>
        <p:spPr>
          <a:xfrm>
            <a:off x="9168000" y="1"/>
            <a:ext cx="3024000" cy="3020400"/>
          </a:xfrm>
          <a:prstGeom prst="rect">
            <a:avLst/>
          </a:prstGeom>
          <a:noFill/>
        </p:spPr>
        <p:txBody>
          <a:bodyPr lIns="89989"/>
          <a:lstStyle>
            <a:lvl1pPr marL="0" indent="0">
              <a:buNone/>
              <a:defRPr cap="none" baseline="0"/>
            </a:lvl1pPr>
          </a:lstStyle>
          <a:p>
            <a:r>
              <a:rPr lang="de-DE"/>
              <a:t>Platzhalter Bild</a:t>
            </a:r>
          </a:p>
        </p:txBody>
      </p:sp>
      <p:sp>
        <p:nvSpPr>
          <p:cNvPr id="13" name="Bildplatzhalter 4">
            <a:extLst>
              <a:ext uri="{FF2B5EF4-FFF2-40B4-BE49-F238E27FC236}">
                <a16:creationId xmlns:a16="http://schemas.microsoft.com/office/drawing/2014/main" id="{3D4D4B34-0AC4-BA45-B4B2-0527171187FF}"/>
              </a:ext>
            </a:extLst>
          </p:cNvPr>
          <p:cNvSpPr>
            <a:spLocks noGrp="1"/>
          </p:cNvSpPr>
          <p:nvPr>
            <p:ph type="pic" sz="quarter" idx="24" hasCustomPrompt="1"/>
          </p:nvPr>
        </p:nvSpPr>
        <p:spPr>
          <a:xfrm>
            <a:off x="-4624" y="0"/>
            <a:ext cx="3319200" cy="3020399"/>
          </a:xfrm>
          <a:prstGeom prst="rect">
            <a:avLst/>
          </a:prstGeom>
          <a:noFill/>
        </p:spPr>
        <p:txBody>
          <a:bodyPr lIns="89989"/>
          <a:lstStyle>
            <a:lvl1pPr marL="0" indent="0">
              <a:buNone/>
              <a:defRPr cap="none" baseline="0"/>
            </a:lvl1pPr>
          </a:lstStyle>
          <a:p>
            <a:r>
              <a:rPr lang="de-DE"/>
              <a:t>Platzhalter Bild</a:t>
            </a:r>
          </a:p>
        </p:txBody>
      </p:sp>
      <p:sp>
        <p:nvSpPr>
          <p:cNvPr id="14" name="Bildplatzhalter 4">
            <a:extLst>
              <a:ext uri="{FF2B5EF4-FFF2-40B4-BE49-F238E27FC236}">
                <a16:creationId xmlns:a16="http://schemas.microsoft.com/office/drawing/2014/main" id="{C13C2004-66E6-D347-AF90-32C363AA57CA}"/>
              </a:ext>
            </a:extLst>
          </p:cNvPr>
          <p:cNvSpPr>
            <a:spLocks noGrp="1"/>
          </p:cNvSpPr>
          <p:nvPr>
            <p:ph type="pic" sz="quarter" idx="25" hasCustomPrompt="1"/>
          </p:nvPr>
        </p:nvSpPr>
        <p:spPr>
          <a:xfrm>
            <a:off x="9168000" y="3103200"/>
            <a:ext cx="3024000" cy="3754800"/>
          </a:xfrm>
          <a:prstGeom prst="rect">
            <a:avLst/>
          </a:prstGeom>
          <a:noFill/>
        </p:spPr>
        <p:txBody>
          <a:bodyPr lIns="89989"/>
          <a:lstStyle>
            <a:lvl1pPr marL="0" indent="0">
              <a:buNone/>
              <a:defRPr cap="none" baseline="0"/>
            </a:lvl1pPr>
          </a:lstStyle>
          <a:p>
            <a:r>
              <a:rPr lang="de-DE"/>
              <a:t>Platzhalter Bild</a:t>
            </a:r>
          </a:p>
        </p:txBody>
      </p:sp>
      <p:sp>
        <p:nvSpPr>
          <p:cNvPr id="10" name="Bildplatzhalter 4">
            <a:extLst>
              <a:ext uri="{FF2B5EF4-FFF2-40B4-BE49-F238E27FC236}">
                <a16:creationId xmlns:a16="http://schemas.microsoft.com/office/drawing/2014/main" id="{9572926B-6406-6C49-99E6-CCBF906E2CAA}"/>
              </a:ext>
            </a:extLst>
          </p:cNvPr>
          <p:cNvSpPr>
            <a:spLocks noGrp="1"/>
          </p:cNvSpPr>
          <p:nvPr>
            <p:ph type="pic" sz="quarter" idx="26" hasCustomPrompt="1"/>
          </p:nvPr>
        </p:nvSpPr>
        <p:spPr>
          <a:xfrm>
            <a:off x="6240016" y="3108466"/>
            <a:ext cx="2842784" cy="3754800"/>
          </a:xfrm>
          <a:prstGeom prst="rect">
            <a:avLst/>
          </a:prstGeom>
          <a:noFill/>
        </p:spPr>
        <p:txBody>
          <a:bodyPr lIns="89989"/>
          <a:lstStyle>
            <a:lvl1pPr marL="0" indent="0">
              <a:buNone/>
              <a:defRPr cap="none" baseline="0"/>
            </a:lvl1pPr>
          </a:lstStyle>
          <a:p>
            <a:r>
              <a:rPr lang="de-DE"/>
              <a:t>Platzhalter Bild</a:t>
            </a:r>
          </a:p>
        </p:txBody>
      </p:sp>
    </p:spTree>
    <p:extLst>
      <p:ext uri="{BB962C8B-B14F-4D97-AF65-F5344CB8AC3E}">
        <p14:creationId xmlns:p14="http://schemas.microsoft.com/office/powerpoint/2010/main" val="1317324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 mit Detailbeschreibung">
    <p:spTree>
      <p:nvGrpSpPr>
        <p:cNvPr id="1" name=""/>
        <p:cNvGrpSpPr/>
        <p:nvPr/>
      </p:nvGrpSpPr>
      <p:grpSpPr>
        <a:xfrm>
          <a:off x="0" y="0"/>
          <a:ext cx="0" cy="0"/>
          <a:chOff x="0" y="0"/>
          <a:chExt cx="0" cy="0"/>
        </a:xfrm>
      </p:grpSpPr>
      <p:sp>
        <p:nvSpPr>
          <p:cNvPr id="7" name="Bildplatzhalter 2"/>
          <p:cNvSpPr>
            <a:spLocks noGrp="1"/>
          </p:cNvSpPr>
          <p:nvPr>
            <p:ph type="pic" sz="quarter" idx="11"/>
          </p:nvPr>
        </p:nvSpPr>
        <p:spPr>
          <a:xfrm>
            <a:off x="3405727" y="942983"/>
            <a:ext cx="8549215" cy="5915025"/>
          </a:xfrm>
          <a:prstGeom prst="rect">
            <a:avLst/>
          </a:prstGeom>
        </p:spPr>
        <p:txBody>
          <a:bodyPr/>
          <a:lstStyle>
            <a:lvl1pPr>
              <a:defRPr>
                <a:solidFill>
                  <a:srgbClr val="000001"/>
                </a:solidFill>
              </a:defRPr>
            </a:lvl1pPr>
          </a:lstStyle>
          <a:p>
            <a:endParaRPr lang="de-DE"/>
          </a:p>
        </p:txBody>
      </p:sp>
      <p:sp>
        <p:nvSpPr>
          <p:cNvPr id="9" name="Textplatzhalter 8"/>
          <p:cNvSpPr>
            <a:spLocks noGrp="1"/>
          </p:cNvSpPr>
          <p:nvPr>
            <p:ph type="body" sz="quarter" idx="10" hasCustomPrompt="1"/>
          </p:nvPr>
        </p:nvSpPr>
        <p:spPr>
          <a:xfrm>
            <a:off x="529174" y="942981"/>
            <a:ext cx="2783417" cy="4248149"/>
          </a:xfrm>
          <a:prstGeom prst="rect">
            <a:avLst/>
          </a:prstGeom>
        </p:spPr>
        <p:txBody>
          <a:bodyPr/>
          <a:lstStyle>
            <a:lvl1pPr marL="0" indent="0">
              <a:lnSpc>
                <a:spcPct val="120000"/>
              </a:lnSpc>
              <a:buNone/>
              <a:defRPr sz="1200" baseline="0">
                <a:solidFill>
                  <a:schemeClr val="bg1"/>
                </a:solidFill>
                <a:latin typeface="Trade Gothic LT Com Light"/>
              </a:defRPr>
            </a:lvl1pPr>
          </a:lstStyle>
          <a:p>
            <a:pPr lvl="0"/>
            <a:r>
              <a:rPr lang="de-DE"/>
              <a:t>Hier sollte ein so kurzer Text wie möglich stehen. Dieses Chart sollte nur verwendetet werden, wenn Präsentationen an den Kunden gehen.</a:t>
            </a:r>
          </a:p>
        </p:txBody>
      </p:sp>
      <p:sp>
        <p:nvSpPr>
          <p:cNvPr id="6" name="Textplatzhalter 10">
            <a:extLst>
              <a:ext uri="{FF2B5EF4-FFF2-40B4-BE49-F238E27FC236}">
                <a16:creationId xmlns:a16="http://schemas.microsoft.com/office/drawing/2014/main" id="{91D18874-3579-9A4B-AC5A-5B8D30F4CC94}"/>
              </a:ext>
            </a:extLst>
          </p:cNvPr>
          <p:cNvSpPr>
            <a:spLocks noGrp="1"/>
          </p:cNvSpPr>
          <p:nvPr>
            <p:ph type="body" sz="quarter" idx="27" hasCustomPrompt="1"/>
          </p:nvPr>
        </p:nvSpPr>
        <p:spPr>
          <a:xfrm>
            <a:off x="527380" y="512924"/>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3297897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1 Full-Screen">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9B27574D-AF7F-3940-9029-F93CF18F078D}"/>
              </a:ext>
            </a:extLst>
          </p:cNvPr>
          <p:cNvSpPr>
            <a:spLocks noGrp="1"/>
          </p:cNvSpPr>
          <p:nvPr>
            <p:ph type="pic" sz="quarter" idx="11"/>
          </p:nvPr>
        </p:nvSpPr>
        <p:spPr>
          <a:xfrm>
            <a:off x="0" y="0"/>
            <a:ext cx="12192000" cy="6858000"/>
          </a:xfrm>
          <a:prstGeom prst="rect">
            <a:avLst/>
          </a:prstGeom>
        </p:spPr>
        <p:txBody>
          <a:bodyPr/>
          <a:lstStyle>
            <a:lvl1pPr marL="84127" indent="0">
              <a:buNone/>
              <a:defRPr>
                <a:solidFill>
                  <a:srgbClr val="000001"/>
                </a:solidFill>
              </a:defRPr>
            </a:lvl1pPr>
          </a:lstStyle>
          <a:p>
            <a:endParaRPr lang="de-DE"/>
          </a:p>
        </p:txBody>
      </p:sp>
    </p:spTree>
    <p:extLst>
      <p:ext uri="{BB962C8B-B14F-4D97-AF65-F5344CB8AC3E}">
        <p14:creationId xmlns:p14="http://schemas.microsoft.com/office/powerpoint/2010/main" val="2101054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3170236"/>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90933" y="942840"/>
            <a:ext cx="5688000" cy="3170236"/>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5" name="Textplatzhalter 10">
            <a:extLst>
              <a:ext uri="{FF2B5EF4-FFF2-40B4-BE49-F238E27FC236}">
                <a16:creationId xmlns:a16="http://schemas.microsoft.com/office/drawing/2014/main" id="{75BE8004-D7C5-C743-A6C4-C614B032E451}"/>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8" name="Textplatzhalter 10">
            <a:extLst>
              <a:ext uri="{FF2B5EF4-FFF2-40B4-BE49-F238E27FC236}">
                <a16:creationId xmlns:a16="http://schemas.microsoft.com/office/drawing/2014/main" id="{9988DCB1-1673-0142-8415-E949B2B955AB}"/>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57485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itel mit Bild (1)">
    <p:spTree>
      <p:nvGrpSpPr>
        <p:cNvPr id="1" name=""/>
        <p:cNvGrpSpPr/>
        <p:nvPr/>
      </p:nvGrpSpPr>
      <p:grpSpPr>
        <a:xfrm>
          <a:off x="0" y="0"/>
          <a:ext cx="0" cy="0"/>
          <a:chOff x="0" y="0"/>
          <a:chExt cx="0" cy="0"/>
        </a:xfrm>
      </p:grpSpPr>
      <p:sp>
        <p:nvSpPr>
          <p:cNvPr id="4" name="Bildplatzhalter 4"/>
          <p:cNvSpPr>
            <a:spLocks noGrp="1"/>
          </p:cNvSpPr>
          <p:nvPr>
            <p:ph type="pic" sz="quarter" idx="13"/>
          </p:nvPr>
        </p:nvSpPr>
        <p:spPr>
          <a:xfrm>
            <a:off x="527055" y="942983"/>
            <a:ext cx="11448000" cy="5328000"/>
          </a:xfrm>
          <a:noFill/>
        </p:spPr>
        <p:txBody>
          <a:bodyPr/>
          <a:lstStyle>
            <a:lvl1pPr marL="93629" indent="0">
              <a:buNone/>
              <a:defRPr/>
            </a:lvl1pPr>
          </a:lstStyle>
          <a:p>
            <a:endParaRPr lang="de-DE"/>
          </a:p>
        </p:txBody>
      </p:sp>
      <p:sp>
        <p:nvSpPr>
          <p:cNvPr id="7" name="progressBarBG"/>
          <p:cNvSpPr/>
          <p:nvPr userDrawn="1"/>
        </p:nvSpPr>
        <p:spPr bwMode="auto">
          <a:xfrm>
            <a:off x="524933" y="6345326"/>
            <a:ext cx="11430000" cy="12700"/>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07" tIns="45705" rIns="91407" bIns="45705" numCol="1" spcCol="0" rtlCol="0" fromWordArt="0" anchor="ctr" anchorCtr="0" forceAA="0" compatLnSpc="1">
            <a:prstTxWarp prst="textNoShape">
              <a:avLst/>
            </a:prstTxWarp>
            <a:noAutofit/>
          </a:bodyPr>
          <a:lstStyle/>
          <a:p>
            <a:pPr marL="0" marR="0" indent="0" algn="ctr" defTabSz="91407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10" name="Titel 1"/>
          <p:cNvSpPr>
            <a:spLocks noGrp="1"/>
          </p:cNvSpPr>
          <p:nvPr>
            <p:ph type="title" hasCustomPrompt="1"/>
          </p:nvPr>
        </p:nvSpPr>
        <p:spPr>
          <a:xfrm>
            <a:off x="675737" y="5517234"/>
            <a:ext cx="5516275" cy="612068"/>
          </a:xfrm>
          <a:solidFill>
            <a:schemeClr val="bg1"/>
          </a:solidFill>
        </p:spPr>
        <p:txBody>
          <a:bodyPr vert="horz" wrap="square" lIns="107987" tIns="61193" bIns="107987" anchor="ctr" anchorCtr="0">
            <a:normAutofit/>
          </a:bodyPr>
          <a:lstStyle>
            <a:lvl1pPr>
              <a:defRPr sz="2600" cap="none" baseline="0">
                <a:ln>
                  <a:noFill/>
                </a:ln>
                <a:solidFill>
                  <a:schemeClr val="tx1"/>
                </a:solidFill>
              </a:defRPr>
            </a:lvl1pPr>
          </a:lstStyle>
          <a:p>
            <a:r>
              <a:rPr lang="de-DE"/>
              <a:t>Kapiteltrenner mit Bild</a:t>
            </a:r>
          </a:p>
        </p:txBody>
      </p:sp>
    </p:spTree>
    <p:extLst>
      <p:ext uri="{BB962C8B-B14F-4D97-AF65-F5344CB8AC3E}">
        <p14:creationId xmlns:p14="http://schemas.microsoft.com/office/powerpoint/2010/main" val="3329195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1" y="942840"/>
            <a:ext cx="5688000" cy="533506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29885B69-AF25-984D-8751-4E688E031D45}"/>
              </a:ext>
            </a:extLst>
          </p:cNvPr>
          <p:cNvSpPr>
            <a:spLocks noGrp="1"/>
          </p:cNvSpPr>
          <p:nvPr>
            <p:ph type="pic" sz="quarter" idx="18" hasCustomPrompt="1"/>
          </p:nvPr>
        </p:nvSpPr>
        <p:spPr>
          <a:xfrm>
            <a:off x="6290933" y="942839"/>
            <a:ext cx="5688000" cy="5335061"/>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5" name="Textplatzhalter 10">
            <a:extLst>
              <a:ext uri="{FF2B5EF4-FFF2-40B4-BE49-F238E27FC236}">
                <a16:creationId xmlns:a16="http://schemas.microsoft.com/office/drawing/2014/main" id="{68374ABF-3FCA-9F46-8DF4-59B905773D0E}"/>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8" name="Textplatzhalter 10">
            <a:extLst>
              <a:ext uri="{FF2B5EF4-FFF2-40B4-BE49-F238E27FC236}">
                <a16:creationId xmlns:a16="http://schemas.microsoft.com/office/drawing/2014/main" id="{0B7A58EB-F2E3-C346-8F6C-F0996FE4FF47}"/>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3681587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2" y="942840"/>
            <a:ext cx="3761999" cy="533506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3D8CAF84-E806-F945-8962-A0D77DFC5222}"/>
              </a:ext>
            </a:extLst>
          </p:cNvPr>
          <p:cNvSpPr>
            <a:spLocks noGrp="1"/>
          </p:cNvSpPr>
          <p:nvPr>
            <p:ph type="pic" sz="quarter" idx="19" hasCustomPrompt="1"/>
          </p:nvPr>
        </p:nvSpPr>
        <p:spPr>
          <a:xfrm>
            <a:off x="8216934" y="935915"/>
            <a:ext cx="3761999" cy="533506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04259685-913D-A943-81B9-351D4C741865}"/>
              </a:ext>
            </a:extLst>
          </p:cNvPr>
          <p:cNvSpPr>
            <a:spLocks noGrp="1"/>
          </p:cNvSpPr>
          <p:nvPr>
            <p:ph type="pic" sz="quarter" idx="20" hasCustomPrompt="1"/>
          </p:nvPr>
        </p:nvSpPr>
        <p:spPr>
          <a:xfrm>
            <a:off x="4372158" y="935915"/>
            <a:ext cx="3761999" cy="533506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Textplatzhalter 10">
            <a:extLst>
              <a:ext uri="{FF2B5EF4-FFF2-40B4-BE49-F238E27FC236}">
                <a16:creationId xmlns:a16="http://schemas.microsoft.com/office/drawing/2014/main" id="{A63BB46E-4570-C04D-8D1F-9F3CF311313B}"/>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2" name="Textplatzhalter 10">
            <a:extLst>
              <a:ext uri="{FF2B5EF4-FFF2-40B4-BE49-F238E27FC236}">
                <a16:creationId xmlns:a16="http://schemas.microsoft.com/office/drawing/2014/main" id="{E4555997-03EB-874B-BC32-ED133EDCD4DE}"/>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3515051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394A481E-C2F8-3746-AF63-E8F220503C9B}"/>
              </a:ext>
            </a:extLst>
          </p:cNvPr>
          <p:cNvSpPr>
            <a:spLocks noGrp="1"/>
          </p:cNvSpPr>
          <p:nvPr>
            <p:ph type="pic" sz="quarter" idx="17" hasCustomPrompt="1"/>
          </p:nvPr>
        </p:nvSpPr>
        <p:spPr>
          <a:xfrm>
            <a:off x="527381" y="942840"/>
            <a:ext cx="7128000" cy="533506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3D8CAF84-E806-F945-8962-A0D77DFC5222}"/>
              </a:ext>
            </a:extLst>
          </p:cNvPr>
          <p:cNvSpPr>
            <a:spLocks noGrp="1"/>
          </p:cNvSpPr>
          <p:nvPr>
            <p:ph type="pic" sz="quarter" idx="19" hasCustomPrompt="1"/>
          </p:nvPr>
        </p:nvSpPr>
        <p:spPr>
          <a:xfrm>
            <a:off x="7725599" y="935915"/>
            <a:ext cx="424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1A037EC4-5C18-DB4A-9589-A44F2E58FFB1}"/>
              </a:ext>
            </a:extLst>
          </p:cNvPr>
          <p:cNvSpPr>
            <a:spLocks noGrp="1"/>
          </p:cNvSpPr>
          <p:nvPr>
            <p:ph type="pic" sz="quarter" idx="20" hasCustomPrompt="1"/>
          </p:nvPr>
        </p:nvSpPr>
        <p:spPr>
          <a:xfrm>
            <a:off x="7725599" y="3109900"/>
            <a:ext cx="4248000" cy="316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Textplatzhalter 10">
            <a:extLst>
              <a:ext uri="{FF2B5EF4-FFF2-40B4-BE49-F238E27FC236}">
                <a16:creationId xmlns:a16="http://schemas.microsoft.com/office/drawing/2014/main" id="{3D6FCB24-2D64-FE42-82F2-EF2FA890C4C0}"/>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0" name="Textplatzhalter 10">
            <a:extLst>
              <a:ext uri="{FF2B5EF4-FFF2-40B4-BE49-F238E27FC236}">
                <a16:creationId xmlns:a16="http://schemas.microsoft.com/office/drawing/2014/main" id="{ED77B91E-A3C1-2D4E-9559-D6A27AE8A42E}"/>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287867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262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90933" y="942840"/>
            <a:ext cx="5688000" cy="262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3646800"/>
            <a:ext cx="5688000" cy="262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0BAA134A-F14F-6349-8591-771EB02BF122}"/>
              </a:ext>
            </a:extLst>
          </p:cNvPr>
          <p:cNvSpPr>
            <a:spLocks noGrp="1"/>
          </p:cNvSpPr>
          <p:nvPr>
            <p:ph type="pic" sz="quarter" idx="20" hasCustomPrompt="1"/>
          </p:nvPr>
        </p:nvSpPr>
        <p:spPr>
          <a:xfrm>
            <a:off x="6290933" y="3646800"/>
            <a:ext cx="5688000" cy="262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Textplatzhalter 10">
            <a:extLst>
              <a:ext uri="{FF2B5EF4-FFF2-40B4-BE49-F238E27FC236}">
                <a16:creationId xmlns:a16="http://schemas.microsoft.com/office/drawing/2014/main" id="{CFF011E2-E378-C044-9F28-0AD2C9C9329C}"/>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0" name="Textplatzhalter 10">
            <a:extLst>
              <a:ext uri="{FF2B5EF4-FFF2-40B4-BE49-F238E27FC236}">
                <a16:creationId xmlns:a16="http://schemas.microsoft.com/office/drawing/2014/main" id="{D0438E5D-284F-8643-B138-BC4413D9B4DC}"/>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726320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7128000" cy="316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7730933" y="942840"/>
            <a:ext cx="4248000" cy="316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4183200"/>
            <a:ext cx="424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0891F382-6E5B-4741-B622-E4049CE8483C}"/>
              </a:ext>
            </a:extLst>
          </p:cNvPr>
          <p:cNvSpPr>
            <a:spLocks noGrp="1"/>
          </p:cNvSpPr>
          <p:nvPr>
            <p:ph type="pic" sz="quarter" idx="21" hasCustomPrompt="1"/>
          </p:nvPr>
        </p:nvSpPr>
        <p:spPr>
          <a:xfrm>
            <a:off x="4847381" y="4183200"/>
            <a:ext cx="280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63E775FF-A3B0-7E49-931F-CE5554D74BC5}"/>
              </a:ext>
            </a:extLst>
          </p:cNvPr>
          <p:cNvSpPr>
            <a:spLocks noGrp="1"/>
          </p:cNvSpPr>
          <p:nvPr>
            <p:ph type="pic" sz="quarter" idx="22" hasCustomPrompt="1"/>
          </p:nvPr>
        </p:nvSpPr>
        <p:spPr>
          <a:xfrm>
            <a:off x="7730933" y="4183200"/>
            <a:ext cx="424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Textplatzhalter 10">
            <a:extLst>
              <a:ext uri="{FF2B5EF4-FFF2-40B4-BE49-F238E27FC236}">
                <a16:creationId xmlns:a16="http://schemas.microsoft.com/office/drawing/2014/main" id="{EC4D3AD3-8E50-8C49-910E-C8F22B004974}"/>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2" name="Textplatzhalter 10">
            <a:extLst>
              <a:ext uri="{FF2B5EF4-FFF2-40B4-BE49-F238E27FC236}">
                <a16:creationId xmlns:a16="http://schemas.microsoft.com/office/drawing/2014/main" id="{E1E3BF4D-58F0-5249-B099-427DBD7731E8}"/>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1329738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527381" y="942840"/>
            <a:ext cx="5688000" cy="316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1A5995DC-6C0A-4040-AE95-DE1D73A40E0A}"/>
              </a:ext>
            </a:extLst>
          </p:cNvPr>
          <p:cNvSpPr>
            <a:spLocks noGrp="1"/>
          </p:cNvSpPr>
          <p:nvPr>
            <p:ph type="pic" sz="quarter" idx="18" hasCustomPrompt="1"/>
          </p:nvPr>
        </p:nvSpPr>
        <p:spPr>
          <a:xfrm>
            <a:off x="6285600" y="942840"/>
            <a:ext cx="5682568" cy="316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5" name="Bildplatzhalter 4">
            <a:extLst>
              <a:ext uri="{FF2B5EF4-FFF2-40B4-BE49-F238E27FC236}">
                <a16:creationId xmlns:a16="http://schemas.microsoft.com/office/drawing/2014/main" id="{E7D75F39-9CF2-6041-913E-C7A7C93B3223}"/>
              </a:ext>
            </a:extLst>
          </p:cNvPr>
          <p:cNvSpPr>
            <a:spLocks noGrp="1"/>
          </p:cNvSpPr>
          <p:nvPr>
            <p:ph type="pic" sz="quarter" idx="19" hasCustomPrompt="1"/>
          </p:nvPr>
        </p:nvSpPr>
        <p:spPr>
          <a:xfrm>
            <a:off x="527381" y="4183200"/>
            <a:ext cx="280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0891F382-6E5B-4741-B622-E4049CE8483C}"/>
              </a:ext>
            </a:extLst>
          </p:cNvPr>
          <p:cNvSpPr>
            <a:spLocks noGrp="1"/>
          </p:cNvSpPr>
          <p:nvPr>
            <p:ph type="pic" sz="quarter" idx="21" hasCustomPrompt="1"/>
          </p:nvPr>
        </p:nvSpPr>
        <p:spPr>
          <a:xfrm>
            <a:off x="3407381" y="4183200"/>
            <a:ext cx="280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63E775FF-A3B0-7E49-931F-CE5554D74BC5}"/>
              </a:ext>
            </a:extLst>
          </p:cNvPr>
          <p:cNvSpPr>
            <a:spLocks noGrp="1"/>
          </p:cNvSpPr>
          <p:nvPr>
            <p:ph type="pic" sz="quarter" idx="22" hasCustomPrompt="1"/>
          </p:nvPr>
        </p:nvSpPr>
        <p:spPr>
          <a:xfrm>
            <a:off x="9165600" y="4183200"/>
            <a:ext cx="280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D625504A-0D5E-004D-8470-09083D99EBA8}"/>
              </a:ext>
            </a:extLst>
          </p:cNvPr>
          <p:cNvSpPr>
            <a:spLocks noGrp="1"/>
          </p:cNvSpPr>
          <p:nvPr>
            <p:ph type="pic" sz="quarter" idx="23" hasCustomPrompt="1"/>
          </p:nvPr>
        </p:nvSpPr>
        <p:spPr>
          <a:xfrm>
            <a:off x="6285600" y="4183200"/>
            <a:ext cx="2808000" cy="2088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2" name="Textplatzhalter 10">
            <a:extLst>
              <a:ext uri="{FF2B5EF4-FFF2-40B4-BE49-F238E27FC236}">
                <a16:creationId xmlns:a16="http://schemas.microsoft.com/office/drawing/2014/main" id="{184D9066-AE6F-CC4D-A98B-84E2D59612AC}"/>
              </a:ext>
            </a:extLst>
          </p:cNvPr>
          <p:cNvSpPr>
            <a:spLocks noGrp="1"/>
          </p:cNvSpPr>
          <p:nvPr>
            <p:ph type="body" sz="quarter" idx="27" hasCustomPrompt="1"/>
          </p:nvPr>
        </p:nvSpPr>
        <p:spPr>
          <a:xfrm>
            <a:off x="527380" y="6311182"/>
            <a:ext cx="11440787" cy="322174"/>
          </a:xfrm>
          <a:prstGeom prst="rect">
            <a:avLst/>
          </a:prstGeom>
          <a:noFill/>
          <a:ln>
            <a:noFill/>
          </a:ln>
        </p:spPr>
        <p:txBody>
          <a:bodyPr vert="horz" wrap="square" lIns="35996"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3" name="Textplatzhalter 10">
            <a:extLst>
              <a:ext uri="{FF2B5EF4-FFF2-40B4-BE49-F238E27FC236}">
                <a16:creationId xmlns:a16="http://schemas.microsoft.com/office/drawing/2014/main" id="{7CC231F2-D954-514E-AE9A-50970FF1D8C5}"/>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1764078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nke ans Team 1">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584538" y="942980"/>
            <a:ext cx="4248000" cy="2089151"/>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6" name="Bildplatzhalter 4"/>
          <p:cNvSpPr>
            <a:spLocks noGrp="1"/>
          </p:cNvSpPr>
          <p:nvPr>
            <p:ph type="pic" sz="quarter" idx="14" hasCustomPrompt="1"/>
          </p:nvPr>
        </p:nvSpPr>
        <p:spPr>
          <a:xfrm>
            <a:off x="4905017" y="942980"/>
            <a:ext cx="4248000" cy="2089151"/>
          </a:xfrm>
          <a:prstGeom prst="rect">
            <a:avLst/>
          </a:prstGeom>
          <a:noFill/>
        </p:spPr>
        <p:txBody>
          <a:bodyPr lIns="89989"/>
          <a:lstStyle>
            <a:lvl1pPr marL="93651" marR="0" indent="0" algn="l" defTabSz="914400" rtl="0" eaLnBrk="0" fontAlgn="base" latinLnBrk="0" hangingPunct="0">
              <a:lnSpc>
                <a:spcPct val="100000"/>
              </a:lnSpc>
              <a:spcBef>
                <a:spcPct val="20000"/>
              </a:spcBef>
              <a:spcAft>
                <a:spcPct val="0"/>
              </a:spcAft>
              <a:buClrTx/>
              <a:buSzTx/>
              <a:buFontTx/>
              <a:buNone/>
              <a:tabLst/>
              <a:defRPr cap="none" baseline="0">
                <a:solidFill>
                  <a:srgbClr val="000001"/>
                </a:solidFill>
              </a:defRPr>
            </a:lvl1pPr>
          </a:lstStyle>
          <a:p>
            <a:r>
              <a:rPr lang="de-DE"/>
              <a:t>Platzhalter Bild</a:t>
            </a:r>
          </a:p>
        </p:txBody>
      </p:sp>
      <p:sp>
        <p:nvSpPr>
          <p:cNvPr id="9" name="Bildplatzhalter 4"/>
          <p:cNvSpPr>
            <a:spLocks noGrp="1"/>
          </p:cNvSpPr>
          <p:nvPr>
            <p:ph type="pic" sz="quarter" idx="16" hasCustomPrompt="1"/>
          </p:nvPr>
        </p:nvSpPr>
        <p:spPr>
          <a:xfrm>
            <a:off x="9225493" y="944726"/>
            <a:ext cx="2808000" cy="2089151"/>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p:cNvSpPr>
            <a:spLocks noGrp="1"/>
          </p:cNvSpPr>
          <p:nvPr>
            <p:ph type="pic" sz="quarter" idx="17" hasCustomPrompt="1"/>
          </p:nvPr>
        </p:nvSpPr>
        <p:spPr>
          <a:xfrm>
            <a:off x="584531" y="3103566"/>
            <a:ext cx="5688000" cy="3170236"/>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2" name="Bildplatzhalter 4"/>
          <p:cNvSpPr>
            <a:spLocks noGrp="1"/>
          </p:cNvSpPr>
          <p:nvPr>
            <p:ph type="pic" sz="quarter" idx="19" hasCustomPrompt="1"/>
          </p:nvPr>
        </p:nvSpPr>
        <p:spPr>
          <a:xfrm>
            <a:off x="6346106" y="3103569"/>
            <a:ext cx="2808000" cy="3170237"/>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5" name="Textplatzhalter 10"/>
          <p:cNvSpPr>
            <a:spLocks noGrp="1"/>
          </p:cNvSpPr>
          <p:nvPr>
            <p:ph type="body" sz="quarter" idx="27" hasCustomPrompt="1"/>
          </p:nvPr>
        </p:nvSpPr>
        <p:spPr>
          <a:xfrm>
            <a:off x="9168343" y="3104964"/>
            <a:ext cx="2808000" cy="3168352"/>
          </a:xfrm>
          <a:prstGeom prst="rect">
            <a:avLst/>
          </a:prstGeom>
          <a:noFill/>
          <a:ln>
            <a:noFill/>
          </a:ln>
        </p:spPr>
        <p:txBody>
          <a:bodyPr vert="horz" wrap="square" lIns="90000" tIns="0" rIns="71991" bIns="0" numCol="1" anchor="t" anchorCtr="0" compatLnSpc="1">
            <a:prstTxWarp prst="textNoShape">
              <a:avLst/>
            </a:prstTxWarp>
          </a:bodyPr>
          <a:lstStyle>
            <a:lvl1pPr marL="0" marR="0" indent="0" algn="l" defTabSz="914400" rtl="0" eaLnBrk="0" fontAlgn="base" latinLnBrk="0" hangingPunct="0">
              <a:lnSpc>
                <a:spcPct val="110000"/>
              </a:lnSpc>
              <a:spcBef>
                <a:spcPts val="0"/>
              </a:spcBef>
              <a:spcAft>
                <a:spcPct val="0"/>
              </a:spcAft>
              <a:buClrTx/>
              <a:buSzTx/>
              <a:buFontTx/>
              <a:buNone/>
              <a:tabLst/>
              <a:defRPr lang="de-DE" baseline="0" dirty="0">
                <a:solidFill>
                  <a:srgbClr val="000001"/>
                </a:solidFill>
              </a:defRPr>
            </a:lvl1pPr>
          </a:lstStyle>
          <a:p>
            <a:pPr marL="0" lvl="0" indent="0">
              <a:lnSpc>
                <a:spcPct val="110000"/>
              </a:lnSpc>
              <a:spcBef>
                <a:spcPts val="0"/>
              </a:spcBef>
              <a:buFontTx/>
              <a:buNone/>
            </a:pPr>
            <a:r>
              <a:rPr lang="de-DE"/>
              <a:t>Platzhaltertext 14 </a:t>
            </a:r>
            <a:r>
              <a:rPr lang="de-DE" err="1"/>
              <a:t>pt</a:t>
            </a:r>
            <a:r>
              <a:rPr lang="de-DE"/>
              <a:t> / 1.1 ZAB / Trade </a:t>
            </a:r>
            <a:r>
              <a:rPr lang="de-DE" err="1"/>
              <a:t>Gothic</a:t>
            </a:r>
            <a:r>
              <a:rPr lang="de-DE"/>
              <a:t> LT </a:t>
            </a:r>
            <a:r>
              <a:rPr lang="de-DE" err="1"/>
              <a:t>Com</a:t>
            </a:r>
            <a:r>
              <a:rPr lang="de-DE"/>
              <a:t> </a:t>
            </a:r>
            <a:r>
              <a:rPr lang="de-DE" err="1"/>
              <a:t>Bold</a:t>
            </a:r>
            <a:r>
              <a:rPr lang="de-DE"/>
              <a:t> Auszeichnung</a:t>
            </a:r>
          </a:p>
        </p:txBody>
      </p:sp>
      <p:sp>
        <p:nvSpPr>
          <p:cNvPr id="11" name="Textplatzhalter 10">
            <a:extLst>
              <a:ext uri="{FF2B5EF4-FFF2-40B4-BE49-F238E27FC236}">
                <a16:creationId xmlns:a16="http://schemas.microsoft.com/office/drawing/2014/main" id="{D5844585-70E4-1245-9C2A-F938DF5E64D5}"/>
              </a:ext>
            </a:extLst>
          </p:cNvPr>
          <p:cNvSpPr>
            <a:spLocks noGrp="1"/>
          </p:cNvSpPr>
          <p:nvPr>
            <p:ph type="body" sz="quarter" idx="28" hasCustomPrompt="1"/>
          </p:nvPr>
        </p:nvSpPr>
        <p:spPr>
          <a:xfrm>
            <a:off x="527380" y="512676"/>
            <a:ext cx="5664633" cy="431800"/>
          </a:xfrm>
          <a:prstGeom prst="rect">
            <a:avLst/>
          </a:prstGeom>
        </p:spPr>
        <p:txBody>
          <a:bodyPr rIns="0" bIns="118786" anchor="b" anchorCtr="0"/>
          <a:lstStyle>
            <a:lvl1pPr marL="0" indent="0">
              <a:lnSpc>
                <a:spcPct val="100000"/>
              </a:lnSpc>
              <a:spcBef>
                <a:spcPts val="0"/>
              </a:spcBef>
              <a:buNone/>
              <a:defRPr sz="1800" baseline="0">
                <a:solidFill>
                  <a:srgbClr val="000001"/>
                </a:solidFill>
              </a:defRPr>
            </a:lvl1pPr>
          </a:lstStyle>
          <a:p>
            <a:pPr lvl="0"/>
            <a:r>
              <a:rPr lang="de-DE"/>
              <a:t>Optionaler Header</a:t>
            </a:r>
          </a:p>
        </p:txBody>
      </p:sp>
    </p:spTree>
    <p:extLst>
      <p:ext uri="{BB962C8B-B14F-4D97-AF65-F5344CB8AC3E}">
        <p14:creationId xmlns:p14="http://schemas.microsoft.com/office/powerpoint/2010/main" val="3005530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0" y="0"/>
            <a:ext cx="6058799" cy="33912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456000"/>
            <a:ext cx="6058799" cy="3402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6195D7EE-FE97-0B4C-B541-8C307B8560D7}"/>
              </a:ext>
            </a:extLst>
          </p:cNvPr>
          <p:cNvSpPr>
            <a:spLocks noGrp="1"/>
          </p:cNvSpPr>
          <p:nvPr>
            <p:ph type="pic" sz="quarter" idx="19" hasCustomPrompt="1"/>
          </p:nvPr>
        </p:nvSpPr>
        <p:spPr>
          <a:xfrm>
            <a:off x="6134400" y="0"/>
            <a:ext cx="6058799" cy="33912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2" name="Bildplatzhalter 4">
            <a:extLst>
              <a:ext uri="{FF2B5EF4-FFF2-40B4-BE49-F238E27FC236}">
                <a16:creationId xmlns:a16="http://schemas.microsoft.com/office/drawing/2014/main" id="{8493BEEF-5578-8540-836C-25AB0CD977ED}"/>
              </a:ext>
            </a:extLst>
          </p:cNvPr>
          <p:cNvSpPr>
            <a:spLocks noGrp="1"/>
          </p:cNvSpPr>
          <p:nvPr>
            <p:ph type="pic" sz="quarter" idx="20" hasCustomPrompt="1"/>
          </p:nvPr>
        </p:nvSpPr>
        <p:spPr>
          <a:xfrm>
            <a:off x="6134400" y="3456000"/>
            <a:ext cx="6058799" cy="34020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Tree>
    <p:extLst>
      <p:ext uri="{BB962C8B-B14F-4D97-AF65-F5344CB8AC3E}">
        <p14:creationId xmlns:p14="http://schemas.microsoft.com/office/powerpoint/2010/main" val="404047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0" y="0"/>
            <a:ext cx="47628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103200"/>
            <a:ext cx="7643860"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6195D7EE-FE97-0B4C-B541-8C307B8560D7}"/>
              </a:ext>
            </a:extLst>
          </p:cNvPr>
          <p:cNvSpPr>
            <a:spLocks noGrp="1"/>
          </p:cNvSpPr>
          <p:nvPr>
            <p:ph type="pic" sz="quarter" idx="19" hasCustomPrompt="1"/>
          </p:nvPr>
        </p:nvSpPr>
        <p:spPr>
          <a:xfrm>
            <a:off x="7724400" y="0"/>
            <a:ext cx="44676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2" name="Bildplatzhalter 4">
            <a:extLst>
              <a:ext uri="{FF2B5EF4-FFF2-40B4-BE49-F238E27FC236}">
                <a16:creationId xmlns:a16="http://schemas.microsoft.com/office/drawing/2014/main" id="{8493BEEF-5578-8540-836C-25AB0CD977ED}"/>
              </a:ext>
            </a:extLst>
          </p:cNvPr>
          <p:cNvSpPr>
            <a:spLocks noGrp="1"/>
          </p:cNvSpPr>
          <p:nvPr>
            <p:ph type="pic" sz="quarter" idx="20" hasCustomPrompt="1"/>
          </p:nvPr>
        </p:nvSpPr>
        <p:spPr>
          <a:xfrm>
            <a:off x="7724400" y="3103200"/>
            <a:ext cx="4467600"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7" name="Bildplatzhalter 4">
            <a:extLst>
              <a:ext uri="{FF2B5EF4-FFF2-40B4-BE49-F238E27FC236}">
                <a16:creationId xmlns:a16="http://schemas.microsoft.com/office/drawing/2014/main" id="{D91358D0-8FFD-694A-BF1B-2D1ACC645DC2}"/>
              </a:ext>
            </a:extLst>
          </p:cNvPr>
          <p:cNvSpPr>
            <a:spLocks noGrp="1"/>
          </p:cNvSpPr>
          <p:nvPr>
            <p:ph type="pic" sz="quarter" idx="21" hasCustomPrompt="1"/>
          </p:nvPr>
        </p:nvSpPr>
        <p:spPr>
          <a:xfrm>
            <a:off x="4835860" y="0"/>
            <a:ext cx="28080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Tree>
    <p:extLst>
      <p:ext uri="{BB962C8B-B14F-4D97-AF65-F5344CB8AC3E}">
        <p14:creationId xmlns:p14="http://schemas.microsoft.com/office/powerpoint/2010/main" val="2198523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3394800" y="0"/>
            <a:ext cx="56880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2" name="Bildplatzhalter 4">
            <a:extLst>
              <a:ext uri="{FF2B5EF4-FFF2-40B4-BE49-F238E27FC236}">
                <a16:creationId xmlns:a16="http://schemas.microsoft.com/office/drawing/2014/main" id="{8493BEEF-5578-8540-836C-25AB0CD977ED}"/>
              </a:ext>
            </a:extLst>
          </p:cNvPr>
          <p:cNvSpPr>
            <a:spLocks noGrp="1"/>
          </p:cNvSpPr>
          <p:nvPr>
            <p:ph type="pic" sz="quarter" idx="20" hasCustomPrompt="1"/>
          </p:nvPr>
        </p:nvSpPr>
        <p:spPr>
          <a:xfrm>
            <a:off x="7724400" y="3103201"/>
            <a:ext cx="4467600" cy="2091599"/>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53CA2C8A-79C1-6349-83BE-8D7BCCD8241F}"/>
              </a:ext>
            </a:extLst>
          </p:cNvPr>
          <p:cNvSpPr>
            <a:spLocks noGrp="1"/>
          </p:cNvSpPr>
          <p:nvPr>
            <p:ph type="pic" sz="quarter" idx="22" hasCustomPrompt="1"/>
          </p:nvPr>
        </p:nvSpPr>
        <p:spPr>
          <a:xfrm>
            <a:off x="9168000" y="1"/>
            <a:ext cx="30240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3" name="Bildplatzhalter 4">
            <a:extLst>
              <a:ext uri="{FF2B5EF4-FFF2-40B4-BE49-F238E27FC236}">
                <a16:creationId xmlns:a16="http://schemas.microsoft.com/office/drawing/2014/main" id="{3D4D4B34-0AC4-BA45-B4B2-0527171187FF}"/>
              </a:ext>
            </a:extLst>
          </p:cNvPr>
          <p:cNvSpPr>
            <a:spLocks noGrp="1"/>
          </p:cNvSpPr>
          <p:nvPr>
            <p:ph type="pic" sz="quarter" idx="24" hasCustomPrompt="1"/>
          </p:nvPr>
        </p:nvSpPr>
        <p:spPr>
          <a:xfrm>
            <a:off x="-4624" y="0"/>
            <a:ext cx="3319200" cy="3020399"/>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4" name="Bildplatzhalter 4">
            <a:extLst>
              <a:ext uri="{FF2B5EF4-FFF2-40B4-BE49-F238E27FC236}">
                <a16:creationId xmlns:a16="http://schemas.microsoft.com/office/drawing/2014/main" id="{C13C2004-66E6-D347-AF90-32C363AA57CA}"/>
              </a:ext>
            </a:extLst>
          </p:cNvPr>
          <p:cNvSpPr>
            <a:spLocks noGrp="1"/>
          </p:cNvSpPr>
          <p:nvPr>
            <p:ph type="pic" sz="quarter" idx="25" hasCustomPrompt="1"/>
          </p:nvPr>
        </p:nvSpPr>
        <p:spPr>
          <a:xfrm>
            <a:off x="7724400" y="5266800"/>
            <a:ext cx="4467600" cy="15912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F93C48E9-F131-3A41-9704-423231307069}"/>
              </a:ext>
            </a:extLst>
          </p:cNvPr>
          <p:cNvSpPr>
            <a:spLocks noGrp="1"/>
          </p:cNvSpPr>
          <p:nvPr>
            <p:ph type="pic" sz="quarter" idx="18" hasCustomPrompt="1"/>
          </p:nvPr>
        </p:nvSpPr>
        <p:spPr>
          <a:xfrm>
            <a:off x="0" y="3103200"/>
            <a:ext cx="7643860"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Tree>
    <p:extLst>
      <p:ext uri="{BB962C8B-B14F-4D97-AF65-F5344CB8AC3E}">
        <p14:creationId xmlns:p14="http://schemas.microsoft.com/office/powerpoint/2010/main" val="365007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titel mit Bild (2)">
    <p:spTree>
      <p:nvGrpSpPr>
        <p:cNvPr id="1" name=""/>
        <p:cNvGrpSpPr/>
        <p:nvPr/>
      </p:nvGrpSpPr>
      <p:grpSpPr>
        <a:xfrm>
          <a:off x="0" y="0"/>
          <a:ext cx="0" cy="0"/>
          <a:chOff x="0" y="0"/>
          <a:chExt cx="0" cy="0"/>
        </a:xfrm>
      </p:grpSpPr>
      <p:sp>
        <p:nvSpPr>
          <p:cNvPr id="7" name="Rechteck 6"/>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 name="Bildplatzhalter 4"/>
          <p:cNvSpPr>
            <a:spLocks noGrp="1"/>
          </p:cNvSpPr>
          <p:nvPr>
            <p:ph type="pic" sz="quarter" idx="13"/>
          </p:nvPr>
        </p:nvSpPr>
        <p:spPr>
          <a:xfrm>
            <a:off x="10" y="0"/>
            <a:ext cx="12191999" cy="6858000"/>
          </a:xfrm>
          <a:solidFill>
            <a:schemeClr val="bg1"/>
          </a:solidFill>
        </p:spPr>
        <p:txBody>
          <a:bodyPr/>
          <a:lstStyle>
            <a:lvl1pPr marL="93629" indent="0">
              <a:buNone/>
              <a:defRPr/>
            </a:lvl1pPr>
          </a:lstStyle>
          <a:p>
            <a:endParaRPr lang="de-DE"/>
          </a:p>
        </p:txBody>
      </p:sp>
      <p:sp>
        <p:nvSpPr>
          <p:cNvPr id="5" name="progressBarBG"/>
          <p:cNvSpPr/>
          <p:nvPr userDrawn="1"/>
        </p:nvSpPr>
        <p:spPr bwMode="auto">
          <a:xfrm>
            <a:off x="524933" y="6345326"/>
            <a:ext cx="11430000" cy="12700"/>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07" tIns="45705" rIns="91407" bIns="45705" numCol="1" spcCol="0" rtlCol="0" fromWordArt="0" anchor="ctr" anchorCtr="0" forceAA="0" compatLnSpc="1">
            <a:prstTxWarp prst="textNoShape">
              <a:avLst/>
            </a:prstTxWarp>
            <a:noAutofit/>
          </a:bodyPr>
          <a:lstStyle/>
          <a:p>
            <a:pPr marL="0" marR="0" indent="0" algn="ctr" defTabSz="91407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Gothic"/>
              <a:cs typeface="TradeGothic"/>
            </a:endParaRPr>
          </a:p>
        </p:txBody>
      </p:sp>
      <p:sp>
        <p:nvSpPr>
          <p:cNvPr id="6" name="Titel 1"/>
          <p:cNvSpPr>
            <a:spLocks noGrp="1"/>
          </p:cNvSpPr>
          <p:nvPr>
            <p:ph type="title" hasCustomPrompt="1"/>
          </p:nvPr>
        </p:nvSpPr>
        <p:spPr>
          <a:xfrm>
            <a:off x="675737" y="5517232"/>
            <a:ext cx="5516275" cy="612068"/>
          </a:xfrm>
          <a:solidFill>
            <a:schemeClr val="bg1"/>
          </a:solidFill>
        </p:spPr>
        <p:txBody>
          <a:bodyPr vert="horz" wrap="square" lIns="107987" tIns="61193" bIns="107987" anchor="ctr" anchorCtr="0">
            <a:normAutofit/>
          </a:bodyPr>
          <a:lstStyle>
            <a:lvl1pPr>
              <a:defRPr sz="2600" cap="none" baseline="0">
                <a:ln>
                  <a:noFill/>
                </a:ln>
                <a:solidFill>
                  <a:schemeClr val="tx1"/>
                </a:solidFill>
              </a:defRPr>
            </a:lvl1pPr>
          </a:lstStyle>
          <a:p>
            <a:r>
              <a:rPr lang="de-DE"/>
              <a:t>Kapiteltrenner mit Bild</a:t>
            </a:r>
          </a:p>
        </p:txBody>
      </p:sp>
    </p:spTree>
    <p:extLst>
      <p:ext uri="{BB962C8B-B14F-4D97-AF65-F5344CB8AC3E}">
        <p14:creationId xmlns:p14="http://schemas.microsoft.com/office/powerpoint/2010/main" val="1715514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2 Bilder">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0465EF1A-0E28-8B40-8CC5-C063CCA83C4F}"/>
              </a:ext>
            </a:extLst>
          </p:cNvPr>
          <p:cNvSpPr>
            <a:spLocks noGrp="1"/>
          </p:cNvSpPr>
          <p:nvPr>
            <p:ph type="pic" sz="quarter" idx="17" hasCustomPrompt="1"/>
          </p:nvPr>
        </p:nvSpPr>
        <p:spPr>
          <a:xfrm>
            <a:off x="3394800" y="0"/>
            <a:ext cx="56880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9" name="Bildplatzhalter 4">
            <a:extLst>
              <a:ext uri="{FF2B5EF4-FFF2-40B4-BE49-F238E27FC236}">
                <a16:creationId xmlns:a16="http://schemas.microsoft.com/office/drawing/2014/main" id="{2512DCC4-5C2D-D142-B6C1-17C2927BF141}"/>
              </a:ext>
            </a:extLst>
          </p:cNvPr>
          <p:cNvSpPr>
            <a:spLocks noGrp="1"/>
          </p:cNvSpPr>
          <p:nvPr>
            <p:ph type="pic" sz="quarter" idx="18" hasCustomPrompt="1"/>
          </p:nvPr>
        </p:nvSpPr>
        <p:spPr>
          <a:xfrm>
            <a:off x="0" y="3103200"/>
            <a:ext cx="6168008"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8" name="Bildplatzhalter 4">
            <a:extLst>
              <a:ext uri="{FF2B5EF4-FFF2-40B4-BE49-F238E27FC236}">
                <a16:creationId xmlns:a16="http://schemas.microsoft.com/office/drawing/2014/main" id="{53CA2C8A-79C1-6349-83BE-8D7BCCD8241F}"/>
              </a:ext>
            </a:extLst>
          </p:cNvPr>
          <p:cNvSpPr>
            <a:spLocks noGrp="1"/>
          </p:cNvSpPr>
          <p:nvPr>
            <p:ph type="pic" sz="quarter" idx="22" hasCustomPrompt="1"/>
          </p:nvPr>
        </p:nvSpPr>
        <p:spPr>
          <a:xfrm>
            <a:off x="9168000" y="1"/>
            <a:ext cx="3024000" cy="30204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3" name="Bildplatzhalter 4">
            <a:extLst>
              <a:ext uri="{FF2B5EF4-FFF2-40B4-BE49-F238E27FC236}">
                <a16:creationId xmlns:a16="http://schemas.microsoft.com/office/drawing/2014/main" id="{3D4D4B34-0AC4-BA45-B4B2-0527171187FF}"/>
              </a:ext>
            </a:extLst>
          </p:cNvPr>
          <p:cNvSpPr>
            <a:spLocks noGrp="1"/>
          </p:cNvSpPr>
          <p:nvPr>
            <p:ph type="pic" sz="quarter" idx="24" hasCustomPrompt="1"/>
          </p:nvPr>
        </p:nvSpPr>
        <p:spPr>
          <a:xfrm>
            <a:off x="-4624" y="0"/>
            <a:ext cx="3319200" cy="3020399"/>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4" name="Bildplatzhalter 4">
            <a:extLst>
              <a:ext uri="{FF2B5EF4-FFF2-40B4-BE49-F238E27FC236}">
                <a16:creationId xmlns:a16="http://schemas.microsoft.com/office/drawing/2014/main" id="{C13C2004-66E6-D347-AF90-32C363AA57CA}"/>
              </a:ext>
            </a:extLst>
          </p:cNvPr>
          <p:cNvSpPr>
            <a:spLocks noGrp="1"/>
          </p:cNvSpPr>
          <p:nvPr>
            <p:ph type="pic" sz="quarter" idx="25" hasCustomPrompt="1"/>
          </p:nvPr>
        </p:nvSpPr>
        <p:spPr>
          <a:xfrm>
            <a:off x="9168000" y="3103200"/>
            <a:ext cx="3024000"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
        <p:nvSpPr>
          <p:cNvPr id="10" name="Bildplatzhalter 4">
            <a:extLst>
              <a:ext uri="{FF2B5EF4-FFF2-40B4-BE49-F238E27FC236}">
                <a16:creationId xmlns:a16="http://schemas.microsoft.com/office/drawing/2014/main" id="{9572926B-6406-6C49-99E6-CCBF906E2CAA}"/>
              </a:ext>
            </a:extLst>
          </p:cNvPr>
          <p:cNvSpPr>
            <a:spLocks noGrp="1"/>
          </p:cNvSpPr>
          <p:nvPr>
            <p:ph type="pic" sz="quarter" idx="26" hasCustomPrompt="1"/>
          </p:nvPr>
        </p:nvSpPr>
        <p:spPr>
          <a:xfrm>
            <a:off x="6240016" y="3108466"/>
            <a:ext cx="2842784" cy="3754800"/>
          </a:xfrm>
          <a:prstGeom prst="rect">
            <a:avLst/>
          </a:prstGeom>
          <a:noFill/>
        </p:spPr>
        <p:txBody>
          <a:bodyPr lIns="89989"/>
          <a:lstStyle>
            <a:lvl1pPr marL="0" indent="0">
              <a:buNone/>
              <a:defRPr cap="none" baseline="0">
                <a:solidFill>
                  <a:srgbClr val="000001"/>
                </a:solidFill>
              </a:defRPr>
            </a:lvl1pPr>
          </a:lstStyle>
          <a:p>
            <a:r>
              <a:rPr lang="de-DE"/>
              <a:t>Platzhalter Bild</a:t>
            </a:r>
          </a:p>
        </p:txBody>
      </p:sp>
    </p:spTree>
    <p:extLst>
      <p:ext uri="{BB962C8B-B14F-4D97-AF65-F5344CB8AC3E}">
        <p14:creationId xmlns:p14="http://schemas.microsoft.com/office/powerpoint/2010/main" val="1355359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creen mit Detailbeschreibung">
    <p:spTree>
      <p:nvGrpSpPr>
        <p:cNvPr id="1" name=""/>
        <p:cNvGrpSpPr/>
        <p:nvPr/>
      </p:nvGrpSpPr>
      <p:grpSpPr>
        <a:xfrm>
          <a:off x="0" y="0"/>
          <a:ext cx="0" cy="0"/>
          <a:chOff x="0" y="0"/>
          <a:chExt cx="0" cy="0"/>
        </a:xfrm>
      </p:grpSpPr>
      <p:sp>
        <p:nvSpPr>
          <p:cNvPr id="7" name="Bildplatzhalter 2"/>
          <p:cNvSpPr>
            <a:spLocks noGrp="1"/>
          </p:cNvSpPr>
          <p:nvPr>
            <p:ph type="pic" sz="quarter" idx="11"/>
          </p:nvPr>
        </p:nvSpPr>
        <p:spPr>
          <a:xfrm>
            <a:off x="3405727" y="942983"/>
            <a:ext cx="7128000" cy="591502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9" name="Textplatzhalter 8"/>
          <p:cNvSpPr>
            <a:spLocks noGrp="1"/>
          </p:cNvSpPr>
          <p:nvPr>
            <p:ph type="body" sz="quarter" idx="10" hasCustomPrompt="1"/>
          </p:nvPr>
        </p:nvSpPr>
        <p:spPr>
          <a:xfrm>
            <a:off x="529173" y="942981"/>
            <a:ext cx="2808000" cy="4248149"/>
          </a:xfrm>
          <a:prstGeom prst="rect">
            <a:avLst/>
          </a:prstGeom>
        </p:spPr>
        <p:txBody>
          <a:bodyPr/>
          <a:lstStyle>
            <a:lvl1pPr marL="0" indent="0">
              <a:lnSpc>
                <a:spcPct val="120000"/>
              </a:lnSpc>
              <a:buNone/>
              <a:defRPr sz="1200" baseline="0">
                <a:solidFill>
                  <a:schemeClr val="tx1"/>
                </a:solidFill>
                <a:latin typeface="Trade Gothic LT Com Light"/>
              </a:defRPr>
            </a:lvl1pPr>
          </a:lstStyle>
          <a:p>
            <a:pPr lvl="0"/>
            <a:r>
              <a:rPr lang="de-DE"/>
              <a:t>Hier sollte ein so kurzer Text wie möglich stehen. Dieses Chart sollte nur verwendetet werden, wenn Präsentationen an den Kunden gehen.</a:t>
            </a:r>
          </a:p>
        </p:txBody>
      </p:sp>
      <p:sp>
        <p:nvSpPr>
          <p:cNvPr id="6" name="Textplatzhalter 10">
            <a:extLst>
              <a:ext uri="{FF2B5EF4-FFF2-40B4-BE49-F238E27FC236}">
                <a16:creationId xmlns:a16="http://schemas.microsoft.com/office/drawing/2014/main" id="{5F394214-F370-C14C-923E-0930397C0276}"/>
              </a:ext>
            </a:extLst>
          </p:cNvPr>
          <p:cNvSpPr>
            <a:spLocks noGrp="1"/>
          </p:cNvSpPr>
          <p:nvPr>
            <p:ph type="body" sz="quarter" idx="27" hasCustomPrompt="1"/>
          </p:nvPr>
        </p:nvSpPr>
        <p:spPr>
          <a:xfrm>
            <a:off x="527380" y="512924"/>
            <a:ext cx="5664633" cy="431800"/>
          </a:xfrm>
          <a:prstGeom prst="rect">
            <a:avLst/>
          </a:prstGeom>
        </p:spPr>
        <p:txBody>
          <a:bodyPr rIns="0" bIns="118786" anchor="b" anchorCtr="0"/>
          <a:lstStyle>
            <a:lvl1pPr marL="0" indent="0">
              <a:lnSpc>
                <a:spcPct val="100000"/>
              </a:lnSpc>
              <a:spcBef>
                <a:spcPts val="0"/>
              </a:spcBef>
              <a:buNone/>
              <a:defRPr sz="1800" baseline="0">
                <a:solidFill>
                  <a:schemeClr val="tx1"/>
                </a:solidFill>
              </a:defRPr>
            </a:lvl1pPr>
          </a:lstStyle>
          <a:p>
            <a:pPr lvl="0"/>
            <a:r>
              <a:rPr lang="de-DE"/>
              <a:t>Optionaler Header</a:t>
            </a:r>
          </a:p>
        </p:txBody>
      </p:sp>
    </p:spTree>
    <p:extLst>
      <p:ext uri="{BB962C8B-B14F-4D97-AF65-F5344CB8AC3E}">
        <p14:creationId xmlns:p14="http://schemas.microsoft.com/office/powerpoint/2010/main" val="1572569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creen mit Detailbeschreibung">
    <p:spTree>
      <p:nvGrpSpPr>
        <p:cNvPr id="1" name=""/>
        <p:cNvGrpSpPr/>
        <p:nvPr/>
      </p:nvGrpSpPr>
      <p:grpSpPr>
        <a:xfrm>
          <a:off x="0" y="0"/>
          <a:ext cx="0" cy="0"/>
          <a:chOff x="0" y="0"/>
          <a:chExt cx="0" cy="0"/>
        </a:xfrm>
      </p:grpSpPr>
      <p:sp>
        <p:nvSpPr>
          <p:cNvPr id="9" name="Textplatzhalter 8"/>
          <p:cNvSpPr>
            <a:spLocks noGrp="1"/>
          </p:cNvSpPr>
          <p:nvPr>
            <p:ph type="body" sz="quarter" idx="10" hasCustomPrompt="1"/>
          </p:nvPr>
        </p:nvSpPr>
        <p:spPr>
          <a:xfrm>
            <a:off x="529173" y="942981"/>
            <a:ext cx="4248000" cy="4248149"/>
          </a:xfrm>
          <a:prstGeom prst="rect">
            <a:avLst/>
          </a:prstGeom>
        </p:spPr>
        <p:txBody>
          <a:bodyPr/>
          <a:lstStyle>
            <a:lvl1pPr marL="0" indent="0">
              <a:lnSpc>
                <a:spcPct val="120000"/>
              </a:lnSpc>
              <a:buNone/>
              <a:defRPr sz="1200" baseline="0">
                <a:solidFill>
                  <a:schemeClr val="tx1"/>
                </a:solidFill>
                <a:latin typeface="Trade Gothic LT Com Light"/>
              </a:defRPr>
            </a:lvl1pPr>
          </a:lstStyle>
          <a:p>
            <a:pPr lvl="0"/>
            <a:r>
              <a:rPr lang="de-DE"/>
              <a:t>Hier sollte ein so kurzer Text wie möglich stehen. Dieses Chart sollte nur verwendetet werden, wenn Präsentationen an den Kunden gehen.</a:t>
            </a:r>
          </a:p>
        </p:txBody>
      </p:sp>
      <p:sp>
        <p:nvSpPr>
          <p:cNvPr id="6" name="Textplatzhalter 10">
            <a:extLst>
              <a:ext uri="{FF2B5EF4-FFF2-40B4-BE49-F238E27FC236}">
                <a16:creationId xmlns:a16="http://schemas.microsoft.com/office/drawing/2014/main" id="{5F394214-F370-C14C-923E-0930397C0276}"/>
              </a:ext>
            </a:extLst>
          </p:cNvPr>
          <p:cNvSpPr>
            <a:spLocks noGrp="1"/>
          </p:cNvSpPr>
          <p:nvPr>
            <p:ph type="body" sz="quarter" idx="27" hasCustomPrompt="1"/>
          </p:nvPr>
        </p:nvSpPr>
        <p:spPr>
          <a:xfrm>
            <a:off x="527380" y="512924"/>
            <a:ext cx="5664633" cy="431800"/>
          </a:xfrm>
          <a:prstGeom prst="rect">
            <a:avLst/>
          </a:prstGeom>
        </p:spPr>
        <p:txBody>
          <a:bodyPr rIns="0" bIns="118786" anchor="b" anchorCtr="0"/>
          <a:lstStyle>
            <a:lvl1pPr marL="0" indent="0">
              <a:lnSpc>
                <a:spcPct val="100000"/>
              </a:lnSpc>
              <a:spcBef>
                <a:spcPts val="0"/>
              </a:spcBef>
              <a:buNone/>
              <a:defRPr sz="1800" baseline="0">
                <a:solidFill>
                  <a:schemeClr val="tx1"/>
                </a:solidFill>
              </a:defRPr>
            </a:lvl1pPr>
          </a:lstStyle>
          <a:p>
            <a:pPr lvl="0"/>
            <a:r>
              <a:rPr lang="de-DE"/>
              <a:t>Optionaler Header</a:t>
            </a:r>
          </a:p>
        </p:txBody>
      </p:sp>
      <p:sp>
        <p:nvSpPr>
          <p:cNvPr id="8" name="Bildplatzhalter 2">
            <a:extLst>
              <a:ext uri="{FF2B5EF4-FFF2-40B4-BE49-F238E27FC236}">
                <a16:creationId xmlns:a16="http://schemas.microsoft.com/office/drawing/2014/main" id="{C90EA7A6-AB64-F245-9BCF-25BDADEBCFC9}"/>
              </a:ext>
            </a:extLst>
          </p:cNvPr>
          <p:cNvSpPr>
            <a:spLocks noGrp="1"/>
          </p:cNvSpPr>
          <p:nvPr>
            <p:ph type="pic" sz="quarter" idx="16"/>
          </p:nvPr>
        </p:nvSpPr>
        <p:spPr>
          <a:xfrm>
            <a:off x="6305397" y="942981"/>
            <a:ext cx="2808000" cy="5328000"/>
          </a:xfrm>
          <a:prstGeom prst="rect">
            <a:avLst/>
          </a:prstGeom>
          <a:solidFill>
            <a:schemeClr val="bg1"/>
          </a:solidFill>
          <a:effectLst>
            <a:outerShdw blurRad="444500" dist="127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822261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Full-Screen">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15D7C03C-B1BD-3141-9AD7-205E3CEA0C18}"/>
              </a:ext>
            </a:extLst>
          </p:cNvPr>
          <p:cNvSpPr>
            <a:spLocks noGrp="1"/>
          </p:cNvSpPr>
          <p:nvPr>
            <p:ph type="pic" sz="quarter" idx="11"/>
          </p:nvPr>
        </p:nvSpPr>
        <p:spPr>
          <a:xfrm>
            <a:off x="1969200" y="943200"/>
            <a:ext cx="8568000" cy="591502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551262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1 Full-Screen">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6E6F85E3-95FE-064B-906E-813C2E7A5631}"/>
              </a:ext>
            </a:extLst>
          </p:cNvPr>
          <p:cNvSpPr>
            <a:spLocks noGrp="1"/>
          </p:cNvSpPr>
          <p:nvPr>
            <p:ph type="pic" sz="quarter" idx="14"/>
          </p:nvPr>
        </p:nvSpPr>
        <p:spPr>
          <a:xfrm>
            <a:off x="2711624"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2" name="Textfeld 1">
            <a:extLst>
              <a:ext uri="{FF2B5EF4-FFF2-40B4-BE49-F238E27FC236}">
                <a16:creationId xmlns:a16="http://schemas.microsoft.com/office/drawing/2014/main" id="{112390C7-B047-2F40-B78E-5254E342C6D3}"/>
              </a:ext>
            </a:extLst>
          </p:cNvPr>
          <p:cNvSpPr txBox="1"/>
          <p:nvPr userDrawn="1"/>
        </p:nvSpPr>
        <p:spPr bwMode="auto">
          <a:xfrm>
            <a:off x="12517120" y="-680720"/>
            <a:ext cx="184731" cy="286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90000"/>
              </a:lnSpc>
              <a:buSzPct val="80000"/>
            </a:pPr>
            <a:endParaRPr lang="de-DE" sz="1400">
              <a:solidFill>
                <a:schemeClr val="bg1"/>
              </a:solidFill>
              <a:latin typeface="TradeGothic"/>
              <a:cs typeface="TradeGothic"/>
            </a:endParaRPr>
          </a:p>
        </p:txBody>
      </p:sp>
      <p:sp>
        <p:nvSpPr>
          <p:cNvPr id="10" name="Bildplatzhalter 2">
            <a:extLst>
              <a:ext uri="{FF2B5EF4-FFF2-40B4-BE49-F238E27FC236}">
                <a16:creationId xmlns:a16="http://schemas.microsoft.com/office/drawing/2014/main" id="{B5D264F9-C4AD-C742-8EEB-E40D376D3678}"/>
              </a:ext>
            </a:extLst>
          </p:cNvPr>
          <p:cNvSpPr>
            <a:spLocks noGrp="1"/>
          </p:cNvSpPr>
          <p:nvPr>
            <p:ph type="pic" sz="quarter" idx="16"/>
          </p:nvPr>
        </p:nvSpPr>
        <p:spPr>
          <a:xfrm>
            <a:off x="6960096"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3272984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1 Full-Screen">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15D7C03C-B1BD-3141-9AD7-205E3CEA0C18}"/>
              </a:ext>
            </a:extLst>
          </p:cNvPr>
          <p:cNvSpPr>
            <a:spLocks noGrp="1"/>
          </p:cNvSpPr>
          <p:nvPr>
            <p:ph type="pic" sz="quarter" idx="11"/>
          </p:nvPr>
        </p:nvSpPr>
        <p:spPr>
          <a:xfrm>
            <a:off x="525600" y="943200"/>
            <a:ext cx="712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8" name="Bildplatzhalter 2">
            <a:extLst>
              <a:ext uri="{FF2B5EF4-FFF2-40B4-BE49-F238E27FC236}">
                <a16:creationId xmlns:a16="http://schemas.microsoft.com/office/drawing/2014/main" id="{6E6F85E3-95FE-064B-906E-813C2E7A5631}"/>
              </a:ext>
            </a:extLst>
          </p:cNvPr>
          <p:cNvSpPr>
            <a:spLocks noGrp="1"/>
          </p:cNvSpPr>
          <p:nvPr>
            <p:ph type="pic" sz="quarter" idx="14"/>
          </p:nvPr>
        </p:nvSpPr>
        <p:spPr>
          <a:xfrm>
            <a:off x="9156640"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2356960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1 Full-Screen">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15D7C03C-B1BD-3141-9AD7-205E3CEA0C18}"/>
              </a:ext>
            </a:extLst>
          </p:cNvPr>
          <p:cNvSpPr>
            <a:spLocks noGrp="1"/>
          </p:cNvSpPr>
          <p:nvPr>
            <p:ph type="pic" sz="quarter" idx="11"/>
          </p:nvPr>
        </p:nvSpPr>
        <p:spPr>
          <a:xfrm>
            <a:off x="525600" y="512676"/>
            <a:ext cx="5426384" cy="6345324"/>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5" name="Bildplatzhalter 2">
            <a:extLst>
              <a:ext uri="{FF2B5EF4-FFF2-40B4-BE49-F238E27FC236}">
                <a16:creationId xmlns:a16="http://schemas.microsoft.com/office/drawing/2014/main" id="{C9DF6E47-1C6A-2342-836D-EA48C19BD547}"/>
              </a:ext>
            </a:extLst>
          </p:cNvPr>
          <p:cNvSpPr>
            <a:spLocks noGrp="1"/>
          </p:cNvSpPr>
          <p:nvPr>
            <p:ph type="pic" sz="quarter" idx="12"/>
          </p:nvPr>
        </p:nvSpPr>
        <p:spPr>
          <a:xfrm>
            <a:off x="6492044" y="0"/>
            <a:ext cx="5184576" cy="6345324"/>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1729067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1 Full-Screen">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6E6F85E3-95FE-064B-906E-813C2E7A5631}"/>
              </a:ext>
            </a:extLst>
          </p:cNvPr>
          <p:cNvSpPr>
            <a:spLocks noGrp="1"/>
          </p:cNvSpPr>
          <p:nvPr>
            <p:ph type="pic" sz="quarter" idx="14"/>
          </p:nvPr>
        </p:nvSpPr>
        <p:spPr>
          <a:xfrm>
            <a:off x="1307468"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2" name="Textfeld 1">
            <a:extLst>
              <a:ext uri="{FF2B5EF4-FFF2-40B4-BE49-F238E27FC236}">
                <a16:creationId xmlns:a16="http://schemas.microsoft.com/office/drawing/2014/main" id="{112390C7-B047-2F40-B78E-5254E342C6D3}"/>
              </a:ext>
            </a:extLst>
          </p:cNvPr>
          <p:cNvSpPr txBox="1"/>
          <p:nvPr userDrawn="1"/>
        </p:nvSpPr>
        <p:spPr bwMode="auto">
          <a:xfrm>
            <a:off x="12517120" y="-680720"/>
            <a:ext cx="184731" cy="286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90000"/>
              </a:lnSpc>
              <a:buSzPct val="80000"/>
            </a:pPr>
            <a:endParaRPr lang="de-DE" sz="1400">
              <a:solidFill>
                <a:schemeClr val="bg1"/>
              </a:solidFill>
              <a:latin typeface="TradeGothic"/>
              <a:cs typeface="TradeGothic"/>
            </a:endParaRPr>
          </a:p>
        </p:txBody>
      </p:sp>
      <p:sp>
        <p:nvSpPr>
          <p:cNvPr id="9" name="Bildplatzhalter 2">
            <a:extLst>
              <a:ext uri="{FF2B5EF4-FFF2-40B4-BE49-F238E27FC236}">
                <a16:creationId xmlns:a16="http://schemas.microsoft.com/office/drawing/2014/main" id="{9030A377-909F-7748-8172-8710FA428DC3}"/>
              </a:ext>
            </a:extLst>
          </p:cNvPr>
          <p:cNvSpPr>
            <a:spLocks noGrp="1"/>
          </p:cNvSpPr>
          <p:nvPr>
            <p:ph type="pic" sz="quarter" idx="15"/>
          </p:nvPr>
        </p:nvSpPr>
        <p:spPr>
          <a:xfrm>
            <a:off x="4826000"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10" name="Bildplatzhalter 2">
            <a:extLst>
              <a:ext uri="{FF2B5EF4-FFF2-40B4-BE49-F238E27FC236}">
                <a16:creationId xmlns:a16="http://schemas.microsoft.com/office/drawing/2014/main" id="{B5D264F9-C4AD-C742-8EEB-E40D376D3678}"/>
              </a:ext>
            </a:extLst>
          </p:cNvPr>
          <p:cNvSpPr>
            <a:spLocks noGrp="1"/>
          </p:cNvSpPr>
          <p:nvPr>
            <p:ph type="pic" sz="quarter" idx="16"/>
          </p:nvPr>
        </p:nvSpPr>
        <p:spPr>
          <a:xfrm>
            <a:off x="8344532"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13357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1 Full-Screen">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5DC2CEB7-B8B5-A34D-859B-D3CB5EA81A16}"/>
              </a:ext>
            </a:extLst>
          </p:cNvPr>
          <p:cNvSpPr>
            <a:spLocks noGrp="1"/>
          </p:cNvSpPr>
          <p:nvPr>
            <p:ph type="pic" sz="quarter" idx="12"/>
          </p:nvPr>
        </p:nvSpPr>
        <p:spPr>
          <a:xfrm>
            <a:off x="9156340" y="2023200"/>
            <a:ext cx="2808000" cy="483502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7" name="Bildplatzhalter 2">
            <a:extLst>
              <a:ext uri="{FF2B5EF4-FFF2-40B4-BE49-F238E27FC236}">
                <a16:creationId xmlns:a16="http://schemas.microsoft.com/office/drawing/2014/main" id="{66B57BEA-EFBA-4F44-BFD1-16E2D0112396}"/>
              </a:ext>
            </a:extLst>
          </p:cNvPr>
          <p:cNvSpPr>
            <a:spLocks noGrp="1"/>
          </p:cNvSpPr>
          <p:nvPr>
            <p:ph type="pic" sz="quarter" idx="13"/>
          </p:nvPr>
        </p:nvSpPr>
        <p:spPr>
          <a:xfrm>
            <a:off x="3409200" y="0"/>
            <a:ext cx="4248000" cy="591502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6" name="Bildplatzhalter 2">
            <a:extLst>
              <a:ext uri="{FF2B5EF4-FFF2-40B4-BE49-F238E27FC236}">
                <a16:creationId xmlns:a16="http://schemas.microsoft.com/office/drawing/2014/main" id="{15D7C03C-B1BD-3141-9AD7-205E3CEA0C18}"/>
              </a:ext>
            </a:extLst>
          </p:cNvPr>
          <p:cNvSpPr>
            <a:spLocks noGrp="1"/>
          </p:cNvSpPr>
          <p:nvPr>
            <p:ph type="pic" sz="quarter" idx="11"/>
          </p:nvPr>
        </p:nvSpPr>
        <p:spPr>
          <a:xfrm>
            <a:off x="525600" y="2023200"/>
            <a:ext cx="5688000" cy="483502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3493733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1 Full-Screen">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15D7C03C-B1BD-3141-9AD7-205E3CEA0C18}"/>
              </a:ext>
            </a:extLst>
          </p:cNvPr>
          <p:cNvSpPr>
            <a:spLocks noGrp="1"/>
          </p:cNvSpPr>
          <p:nvPr>
            <p:ph type="pic" sz="quarter" idx="11"/>
          </p:nvPr>
        </p:nvSpPr>
        <p:spPr>
          <a:xfrm>
            <a:off x="525600" y="0"/>
            <a:ext cx="5688000" cy="4123565"/>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8" name="Bildplatzhalter 2">
            <a:extLst>
              <a:ext uri="{FF2B5EF4-FFF2-40B4-BE49-F238E27FC236}">
                <a16:creationId xmlns:a16="http://schemas.microsoft.com/office/drawing/2014/main" id="{6E6F85E3-95FE-064B-906E-813C2E7A5631}"/>
              </a:ext>
            </a:extLst>
          </p:cNvPr>
          <p:cNvSpPr>
            <a:spLocks noGrp="1"/>
          </p:cNvSpPr>
          <p:nvPr>
            <p:ph type="pic" sz="quarter" idx="14"/>
          </p:nvPr>
        </p:nvSpPr>
        <p:spPr>
          <a:xfrm>
            <a:off x="9156640" y="943200"/>
            <a:ext cx="2808000" cy="53280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
        <p:nvSpPr>
          <p:cNvPr id="7" name="Bildplatzhalter 2">
            <a:extLst>
              <a:ext uri="{FF2B5EF4-FFF2-40B4-BE49-F238E27FC236}">
                <a16:creationId xmlns:a16="http://schemas.microsoft.com/office/drawing/2014/main" id="{66B57BEA-EFBA-4F44-BFD1-16E2D0112396}"/>
              </a:ext>
            </a:extLst>
          </p:cNvPr>
          <p:cNvSpPr>
            <a:spLocks noGrp="1"/>
          </p:cNvSpPr>
          <p:nvPr>
            <p:ph type="pic" sz="quarter" idx="13"/>
          </p:nvPr>
        </p:nvSpPr>
        <p:spPr>
          <a:xfrm>
            <a:off x="3409200" y="2023201"/>
            <a:ext cx="4248000" cy="4834800"/>
          </a:xfrm>
          <a:prstGeom prst="rect">
            <a:avLst/>
          </a:prstGeom>
          <a:solidFill>
            <a:schemeClr val="bg1"/>
          </a:solidFill>
          <a:effectLst>
            <a:outerShdw blurRad="444500" dist="63500" dir="7200000" algn="tl" rotWithShape="0">
              <a:prstClr val="black">
                <a:alpha val="15000"/>
              </a:prstClr>
            </a:outerShdw>
          </a:effectLst>
        </p:spPr>
        <p:txBody>
          <a:bodyPr/>
          <a:lstStyle/>
          <a:p>
            <a:endParaRPr lang="de-DE"/>
          </a:p>
        </p:txBody>
      </p:sp>
    </p:spTree>
    <p:extLst>
      <p:ext uri="{BB962C8B-B14F-4D97-AF65-F5344CB8AC3E}">
        <p14:creationId xmlns:p14="http://schemas.microsoft.com/office/powerpoint/2010/main" val="2154552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5" name="Inhaltsplatzhalter 2"/>
          <p:cNvSpPr>
            <a:spLocks noGrp="1"/>
          </p:cNvSpPr>
          <p:nvPr>
            <p:ph idx="1" hasCustomPrompt="1"/>
          </p:nvPr>
        </p:nvSpPr>
        <p:spPr>
          <a:xfrm>
            <a:off x="527390" y="1088742"/>
            <a:ext cx="10008088" cy="5184577"/>
          </a:xfrm>
        </p:spPr>
        <p:txBody>
          <a:bodyPr lIns="0" tIns="0" bIns="0"/>
          <a:lstStyle>
            <a:lvl1pPr marL="0" marR="0" indent="0" algn="l" defTabSz="914290" rtl="0" eaLnBrk="0" fontAlgn="base" latinLnBrk="0" hangingPunct="0">
              <a:lnSpc>
                <a:spcPct val="120000"/>
              </a:lnSpc>
              <a:spcBef>
                <a:spcPts val="0"/>
              </a:spcBef>
              <a:spcAft>
                <a:spcPct val="0"/>
              </a:spcAft>
              <a:buClrTx/>
              <a:buSzTx/>
              <a:buFontTx/>
              <a:buNone/>
              <a:tabLst/>
              <a:defRPr sz="2200" baseline="0"/>
            </a:lvl1pPr>
            <a:lvl2pPr marL="541273" indent="-187303">
              <a:lnSpc>
                <a:spcPct val="130000"/>
              </a:lnSpc>
              <a:defRPr sz="1600" baseline="0"/>
            </a:lvl2pPr>
            <a:lvl3pPr marL="801592" indent="-176192">
              <a:lnSpc>
                <a:spcPct val="130000"/>
              </a:lnSpc>
              <a:defRPr sz="1600" baseline="0"/>
            </a:lvl3pPr>
          </a:lstStyle>
          <a:p>
            <a:pPr lvl="0"/>
            <a:r>
              <a:rPr lang="de-DE"/>
              <a:t>Textchart 22 </a:t>
            </a:r>
            <a:r>
              <a:rPr lang="de-DE" err="1"/>
              <a:t>pt</a:t>
            </a:r>
            <a:r>
              <a:rPr lang="de-DE"/>
              <a:t> / 1,2 ZAB</a:t>
            </a:r>
          </a:p>
        </p:txBody>
      </p:sp>
      <p:sp>
        <p:nvSpPr>
          <p:cNvPr id="8" name="Textplatzhalter 10">
            <a:extLst>
              <a:ext uri="{FF2B5EF4-FFF2-40B4-BE49-F238E27FC236}">
                <a16:creationId xmlns:a16="http://schemas.microsoft.com/office/drawing/2014/main" id="{052093CF-43EB-A445-A7B0-E915F0BDD859}"/>
              </a:ext>
            </a:extLst>
          </p:cNvPr>
          <p:cNvSpPr>
            <a:spLocks noGrp="1"/>
          </p:cNvSpPr>
          <p:nvPr>
            <p:ph type="body" sz="quarter" idx="10" hasCustomPrompt="1"/>
          </p:nvPr>
        </p:nvSpPr>
        <p:spPr>
          <a:xfrm>
            <a:off x="527390" y="512676"/>
            <a:ext cx="5664623" cy="432048"/>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2244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folie Bulletpoints (1)">
    <p:spTree>
      <p:nvGrpSpPr>
        <p:cNvPr id="1" name=""/>
        <p:cNvGrpSpPr/>
        <p:nvPr/>
      </p:nvGrpSpPr>
      <p:grpSpPr>
        <a:xfrm>
          <a:off x="0" y="0"/>
          <a:ext cx="0" cy="0"/>
          <a:chOff x="0" y="0"/>
          <a:chExt cx="0" cy="0"/>
        </a:xfrm>
      </p:grpSpPr>
      <p:sp>
        <p:nvSpPr>
          <p:cNvPr id="5" name="Inhaltsplatzhalter 2"/>
          <p:cNvSpPr>
            <a:spLocks noGrp="1"/>
          </p:cNvSpPr>
          <p:nvPr>
            <p:ph idx="1" hasCustomPrompt="1"/>
          </p:nvPr>
        </p:nvSpPr>
        <p:spPr>
          <a:xfrm>
            <a:off x="527389" y="1088740"/>
            <a:ext cx="10008089" cy="5185062"/>
          </a:xfrm>
        </p:spPr>
        <p:txBody>
          <a:bodyPr lIns="0" tIns="0" bIns="0"/>
          <a:lstStyle>
            <a:lvl1pPr marL="359957" marR="0" indent="-359957" algn="l" defTabSz="914290" rtl="0" eaLnBrk="0" fontAlgn="base" latinLnBrk="0" hangingPunct="0">
              <a:lnSpc>
                <a:spcPct val="120000"/>
              </a:lnSpc>
              <a:spcBef>
                <a:spcPts val="0"/>
              </a:spcBef>
              <a:spcAft>
                <a:spcPct val="0"/>
              </a:spcAft>
              <a:buClrTx/>
              <a:buSzTx/>
              <a:buFontTx/>
              <a:buChar char="."/>
              <a:tabLst/>
              <a:defRPr sz="2200" baseline="0"/>
            </a:lvl1pPr>
            <a:lvl2pPr marL="541273" indent="-187303">
              <a:lnSpc>
                <a:spcPct val="130000"/>
              </a:lnSpc>
              <a:defRPr sz="1600" baseline="0"/>
            </a:lvl2pPr>
            <a:lvl3pPr marL="801592" indent="-176192">
              <a:lnSpc>
                <a:spcPct val="130000"/>
              </a:lnSpc>
              <a:defRPr sz="1600" baseline="0"/>
            </a:lvl3pPr>
          </a:lstStyle>
          <a:p>
            <a:pPr lvl="0"/>
            <a:r>
              <a:rPr lang="de-DE" err="1"/>
              <a:t>Bulletpoints</a:t>
            </a:r>
            <a:r>
              <a:rPr lang="de-DE"/>
              <a:t> 22pt / ZAB 1,2</a:t>
            </a:r>
          </a:p>
          <a:p>
            <a:pPr lvl="0"/>
            <a:endParaRPr lang="de-DE"/>
          </a:p>
        </p:txBody>
      </p:sp>
      <p:sp>
        <p:nvSpPr>
          <p:cNvPr id="6" name="Textplatzhalter 10">
            <a:extLst>
              <a:ext uri="{FF2B5EF4-FFF2-40B4-BE49-F238E27FC236}">
                <a16:creationId xmlns:a16="http://schemas.microsoft.com/office/drawing/2014/main" id="{868EC1D6-0476-0F42-8C0A-AEC262494AB7}"/>
              </a:ext>
            </a:extLst>
          </p:cNvPr>
          <p:cNvSpPr>
            <a:spLocks noGrp="1"/>
          </p:cNvSpPr>
          <p:nvPr>
            <p:ph type="body" sz="quarter" idx="10" hasCustomPrompt="1"/>
          </p:nvPr>
        </p:nvSpPr>
        <p:spPr>
          <a:xfrm>
            <a:off x="527390" y="512676"/>
            <a:ext cx="5664623" cy="432048"/>
          </a:xfrm>
        </p:spPr>
        <p:txBody>
          <a:bodyPr rIns="0" bIns="118786" anchor="b" anchorCtr="0"/>
          <a:lstStyle>
            <a:lvl1pPr marL="0" indent="0">
              <a:lnSpc>
                <a:spcPct val="100000"/>
              </a:lnSpc>
              <a:spcBef>
                <a:spcPts val="0"/>
              </a:spcBef>
              <a:buNone/>
              <a:defRPr sz="1800" baseline="0"/>
            </a:lvl1pPr>
          </a:lstStyle>
          <a:p>
            <a:pPr lvl="0"/>
            <a:r>
              <a:rPr lang="de-DE"/>
              <a:t>Optionaler Header</a:t>
            </a:r>
          </a:p>
        </p:txBody>
      </p:sp>
    </p:spTree>
    <p:extLst>
      <p:ext uri="{BB962C8B-B14F-4D97-AF65-F5344CB8AC3E}">
        <p14:creationId xmlns:p14="http://schemas.microsoft.com/office/powerpoint/2010/main" val="12762456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3.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4.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27718" y="942975"/>
            <a:ext cx="11448000" cy="100822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7987" tIns="0" rIns="91429" bIns="35996" numCol="1" anchor="b" anchorCtr="0" compatLnSpc="1">
            <a:prstTxWarp prst="textNoShape">
              <a:avLst/>
            </a:prstTxWarp>
          </a:bodyPr>
          <a:lstStyle/>
          <a:p>
            <a:pPr lvl="0"/>
            <a:r>
              <a:rPr lang="en-US" noProof="0" err="1"/>
              <a:t>Mastertitelformat</a:t>
            </a:r>
            <a:endParaRPr lang="en-US" noProof="0"/>
          </a:p>
        </p:txBody>
      </p:sp>
      <p:sp>
        <p:nvSpPr>
          <p:cNvPr id="1028" name="Rectangle 3"/>
          <p:cNvSpPr>
            <a:spLocks noGrp="1" noChangeArrowheads="1"/>
          </p:cNvSpPr>
          <p:nvPr>
            <p:ph type="body" idx="1"/>
          </p:nvPr>
        </p:nvSpPr>
        <p:spPr bwMode="auto">
          <a:xfrm>
            <a:off x="526376" y="2025651"/>
            <a:ext cx="11448000" cy="42452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15" rIns="91429" bIns="45715"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p:txBody>
      </p:sp>
      <p:sp>
        <p:nvSpPr>
          <p:cNvPr id="25" name="Rechteck 24"/>
          <p:cNvSpPr/>
          <p:nvPr userDrawn="1"/>
        </p:nvSpPr>
        <p:spPr bwMode="auto">
          <a:xfrm>
            <a:off x="5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20" name="Rechteck 19"/>
          <p:cNvSpPr/>
          <p:nvPr userDrawn="1"/>
        </p:nvSpPr>
        <p:spPr bwMode="auto">
          <a:xfrm>
            <a:off x="-202739" y="943200"/>
            <a:ext cx="90000" cy="10079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6" name="Rechteck 35"/>
          <p:cNvSpPr/>
          <p:nvPr userDrawn="1"/>
        </p:nvSpPr>
        <p:spPr bwMode="auto">
          <a:xfrm>
            <a:off x="-204080" y="2025651"/>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8" name="Rechteck 37"/>
          <p:cNvSpPr/>
          <p:nvPr userDrawn="1"/>
        </p:nvSpPr>
        <p:spPr bwMode="auto">
          <a:xfrm>
            <a:off x="-204021" y="3103859"/>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0" name="Rechteck 39"/>
          <p:cNvSpPr/>
          <p:nvPr userDrawn="1"/>
        </p:nvSpPr>
        <p:spPr bwMode="auto">
          <a:xfrm>
            <a:off x="-204080" y="4184923"/>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2" name="Rechteck 41"/>
          <p:cNvSpPr/>
          <p:nvPr userDrawn="1"/>
        </p:nvSpPr>
        <p:spPr bwMode="auto">
          <a:xfrm>
            <a:off x="-204080" y="5262880"/>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4" name="Rechteck 43"/>
          <p:cNvSpPr/>
          <p:nvPr userDrawn="1"/>
        </p:nvSpPr>
        <p:spPr bwMode="auto">
          <a:xfrm>
            <a:off x="19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6" name="Rechteck 45"/>
          <p:cNvSpPr/>
          <p:nvPr userDrawn="1"/>
        </p:nvSpPr>
        <p:spPr bwMode="auto">
          <a:xfrm>
            <a:off x="34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8" name="Rechteck 47"/>
          <p:cNvSpPr/>
          <p:nvPr userDrawn="1"/>
        </p:nvSpPr>
        <p:spPr bwMode="auto">
          <a:xfrm>
            <a:off x="484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50" name="Rechteck 49"/>
          <p:cNvSpPr/>
          <p:nvPr userDrawn="1"/>
        </p:nvSpPr>
        <p:spPr bwMode="auto">
          <a:xfrm>
            <a:off x="628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52" name="Rechteck 51"/>
          <p:cNvSpPr/>
          <p:nvPr userDrawn="1"/>
        </p:nvSpPr>
        <p:spPr bwMode="auto">
          <a:xfrm>
            <a:off x="77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rade Gothic LT Com Light"/>
              <a:cs typeface="Trade Gothic LT Com Light"/>
            </a:endParaRPr>
          </a:p>
        </p:txBody>
      </p:sp>
      <p:sp>
        <p:nvSpPr>
          <p:cNvPr id="54" name="Rechteck 53"/>
          <p:cNvSpPr/>
          <p:nvPr userDrawn="1"/>
        </p:nvSpPr>
        <p:spPr bwMode="auto">
          <a:xfrm>
            <a:off x="91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56" name="Rechteck 55"/>
          <p:cNvSpPr/>
          <p:nvPr userDrawn="1"/>
        </p:nvSpPr>
        <p:spPr bwMode="auto">
          <a:xfrm>
            <a:off x="106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Tree>
  </p:cSld>
  <p:clrMap bg1="lt1" tx1="dk1" bg2="lt2" tx2="dk2" accent1="accent1" accent2="accent2" accent3="accent3" accent4="accent4" accent5="accent5" accent6="accent6" hlink="hlink" folHlink="folHlink"/>
  <p:sldLayoutIdLst>
    <p:sldLayoutId id="2147484006" r:id="rId1"/>
    <p:sldLayoutId id="2147483993" r:id="rId2"/>
    <p:sldLayoutId id="2147484341" r:id="rId3"/>
    <p:sldLayoutId id="2147484215" r:id="rId4"/>
    <p:sldLayoutId id="2147484005" r:id="rId5"/>
    <p:sldLayoutId id="2147484003" r:id="rId6"/>
    <p:sldLayoutId id="2147484238" r:id="rId7"/>
    <p:sldLayoutId id="2147484216" r:id="rId8"/>
    <p:sldLayoutId id="2147484244" r:id="rId9"/>
    <p:sldLayoutId id="2147484282" r:id="rId10"/>
    <p:sldLayoutId id="2147484217" r:id="rId11"/>
    <p:sldLayoutId id="2147484000" r:id="rId12"/>
    <p:sldLayoutId id="2147484246" r:id="rId13"/>
    <p:sldLayoutId id="2147484229" r:id="rId14"/>
    <p:sldLayoutId id="2147484230" r:id="rId15"/>
    <p:sldLayoutId id="2147484228" r:id="rId16"/>
    <p:sldLayoutId id="2147484292" r:id="rId17"/>
    <p:sldLayoutId id="2147484028" r:id="rId18"/>
    <p:sldLayoutId id="2147484223" r:id="rId19"/>
    <p:sldLayoutId id="2147484293" r:id="rId20"/>
    <p:sldLayoutId id="2147484225" r:id="rId21"/>
    <p:sldLayoutId id="2147484281" r:id="rId22"/>
    <p:sldLayoutId id="2147484161" r:id="rId23"/>
    <p:sldLayoutId id="2147484220" r:id="rId24"/>
    <p:sldLayoutId id="2147484222" r:id="rId25"/>
    <p:sldLayoutId id="2147484224" r:id="rId26"/>
    <p:sldLayoutId id="2147484227" r:id="rId27"/>
    <p:sldLayoutId id="2147484265" r:id="rId28"/>
    <p:sldLayoutId id="2147484263" r:id="rId29"/>
    <p:sldLayoutId id="2147484320" r:id="rId30"/>
    <p:sldLayoutId id="2147484264" r:id="rId31"/>
    <p:sldLayoutId id="2147484275" r:id="rId32"/>
    <p:sldLayoutId id="2147484286" r:id="rId33"/>
    <p:sldLayoutId id="2147484289" r:id="rId34"/>
    <p:sldLayoutId id="2147484290" r:id="rId35"/>
    <p:sldLayoutId id="2147484291" r:id="rId36"/>
    <p:sldLayoutId id="2147484276" r:id="rId37"/>
    <p:sldLayoutId id="2147484283" r:id="rId38"/>
    <p:sldLayoutId id="2147484324" r:id="rId39"/>
    <p:sldLayoutId id="2147484340" r:id="rId40"/>
    <p:sldLayoutId id="2147484253" r:id="rId41"/>
    <p:sldLayoutId id="2147484013" r:id="rId42"/>
    <p:sldLayoutId id="2147484218" r:id="rId43"/>
  </p:sldLayoutIdLst>
  <p:hf sldNum="0" hdr="0" dt="0"/>
  <p:txStyles>
    <p:titleStyle>
      <a:lvl1pPr algn="l" rtl="0" eaLnBrk="0" fontAlgn="base" hangingPunct="0">
        <a:lnSpc>
          <a:spcPct val="80000"/>
        </a:lnSpc>
        <a:spcBef>
          <a:spcPct val="0"/>
        </a:spcBef>
        <a:spcAft>
          <a:spcPct val="0"/>
        </a:spcAft>
        <a:defRPr sz="4500" b="1" cap="all">
          <a:solidFill>
            <a:srgbClr val="3A3D38"/>
          </a:solidFill>
          <a:latin typeface="Trade Gothic LT Com Cn"/>
          <a:ea typeface="ＭＳ Ｐゴシック" charset="-128"/>
          <a:cs typeface="Trade Gothic LT Com Cn"/>
        </a:defRPr>
      </a:lvl1pPr>
      <a:lvl2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2pPr>
      <a:lvl3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3pPr>
      <a:lvl4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4pPr>
      <a:lvl5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5pPr>
      <a:lvl6pPr marL="457145" algn="l" rtl="0" eaLnBrk="0" fontAlgn="base" hangingPunct="0">
        <a:lnSpc>
          <a:spcPct val="90000"/>
        </a:lnSpc>
        <a:spcBef>
          <a:spcPct val="0"/>
        </a:spcBef>
        <a:spcAft>
          <a:spcPct val="0"/>
        </a:spcAft>
        <a:defRPr sz="3200">
          <a:solidFill>
            <a:srgbClr val="3A3D38"/>
          </a:solidFill>
          <a:latin typeface="Verdana" charset="0"/>
        </a:defRPr>
      </a:lvl6pPr>
      <a:lvl7pPr marL="914290" algn="l" rtl="0" eaLnBrk="0" fontAlgn="base" hangingPunct="0">
        <a:lnSpc>
          <a:spcPct val="90000"/>
        </a:lnSpc>
        <a:spcBef>
          <a:spcPct val="0"/>
        </a:spcBef>
        <a:spcAft>
          <a:spcPct val="0"/>
        </a:spcAft>
        <a:defRPr sz="3200">
          <a:solidFill>
            <a:srgbClr val="3A3D38"/>
          </a:solidFill>
          <a:latin typeface="Verdana" charset="0"/>
        </a:defRPr>
      </a:lvl7pPr>
      <a:lvl8pPr marL="1371435" algn="l" rtl="0" eaLnBrk="0" fontAlgn="base" hangingPunct="0">
        <a:lnSpc>
          <a:spcPct val="90000"/>
        </a:lnSpc>
        <a:spcBef>
          <a:spcPct val="0"/>
        </a:spcBef>
        <a:spcAft>
          <a:spcPct val="0"/>
        </a:spcAft>
        <a:defRPr sz="3200">
          <a:solidFill>
            <a:srgbClr val="3A3D38"/>
          </a:solidFill>
          <a:latin typeface="Verdana" charset="0"/>
        </a:defRPr>
      </a:lvl8pPr>
      <a:lvl9pPr marL="1828581" algn="l" rtl="0" eaLnBrk="0" fontAlgn="base" hangingPunct="0">
        <a:lnSpc>
          <a:spcPct val="90000"/>
        </a:lnSpc>
        <a:spcBef>
          <a:spcPct val="0"/>
        </a:spcBef>
        <a:spcAft>
          <a:spcPct val="0"/>
        </a:spcAft>
        <a:defRPr sz="3200">
          <a:solidFill>
            <a:srgbClr val="3A3D38"/>
          </a:solidFill>
          <a:latin typeface="Verdana" charset="0"/>
        </a:defRPr>
      </a:lvl9pPr>
    </p:titleStyle>
    <p:bodyStyle>
      <a:lvl1pPr marL="93651" indent="0" algn="l" rtl="0" eaLnBrk="0" fontAlgn="base" hangingPunct="0">
        <a:spcBef>
          <a:spcPts val="0"/>
        </a:spcBef>
        <a:spcAft>
          <a:spcPct val="0"/>
        </a:spcAft>
        <a:buFontTx/>
        <a:buNone/>
        <a:defRPr sz="1400">
          <a:solidFill>
            <a:srgbClr val="3A3D38"/>
          </a:solidFill>
          <a:latin typeface="Trade Gothic LT Com Light"/>
          <a:ea typeface="ＭＳ Ｐゴシック" charset="-128"/>
          <a:cs typeface="Trade Gothic LT Com Light"/>
        </a:defRPr>
      </a:lvl1pPr>
      <a:lvl2pPr marL="353970" indent="0" algn="l" rtl="0" eaLnBrk="0" fontAlgn="base" hangingPunct="0">
        <a:spcBef>
          <a:spcPts val="0"/>
        </a:spcBef>
        <a:spcAft>
          <a:spcPct val="0"/>
        </a:spcAft>
        <a:buFontTx/>
        <a:buNone/>
        <a:defRPr sz="1400">
          <a:solidFill>
            <a:srgbClr val="3A3D38"/>
          </a:solidFill>
          <a:latin typeface="Trade Gothic LT Com Light"/>
          <a:ea typeface="ＭＳ Ｐゴシック" charset="-128"/>
          <a:cs typeface="Trade Gothic LT Com Light"/>
        </a:defRPr>
      </a:lvl2pPr>
      <a:lvl3pPr marL="625400" indent="0" algn="l" rtl="0" eaLnBrk="0" fontAlgn="base" hangingPunct="0">
        <a:spcBef>
          <a:spcPts val="0"/>
        </a:spcBef>
        <a:spcAft>
          <a:spcPct val="0"/>
        </a:spcAft>
        <a:buFontTx/>
        <a:buNone/>
        <a:defRPr sz="1400">
          <a:solidFill>
            <a:srgbClr val="3A3D38"/>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p:bodyStyle>
    <p:otherStyle>
      <a:defPPr>
        <a:defRPr lang="de-D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bwMode="auto">
          <a:xfrm>
            <a:off x="0" y="0"/>
            <a:ext cx="12192000" cy="6858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3" name="Rechteck 32">
            <a:extLst>
              <a:ext uri="{FF2B5EF4-FFF2-40B4-BE49-F238E27FC236}">
                <a16:creationId xmlns:a16="http://schemas.microsoft.com/office/drawing/2014/main" id="{B01B7E9F-9C41-C24C-9F29-A71EA8F48C16}"/>
              </a:ext>
            </a:extLst>
          </p:cNvPr>
          <p:cNvSpPr/>
          <p:nvPr userDrawn="1"/>
        </p:nvSpPr>
        <p:spPr bwMode="auto">
          <a:xfrm>
            <a:off x="5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4" name="Rechteck 33">
            <a:extLst>
              <a:ext uri="{FF2B5EF4-FFF2-40B4-BE49-F238E27FC236}">
                <a16:creationId xmlns:a16="http://schemas.microsoft.com/office/drawing/2014/main" id="{60D8A4BD-470B-AF43-8874-21281DB070C2}"/>
              </a:ext>
            </a:extLst>
          </p:cNvPr>
          <p:cNvSpPr/>
          <p:nvPr userDrawn="1"/>
        </p:nvSpPr>
        <p:spPr bwMode="auto">
          <a:xfrm>
            <a:off x="-202739" y="943200"/>
            <a:ext cx="90000" cy="10079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5" name="Rechteck 34">
            <a:extLst>
              <a:ext uri="{FF2B5EF4-FFF2-40B4-BE49-F238E27FC236}">
                <a16:creationId xmlns:a16="http://schemas.microsoft.com/office/drawing/2014/main" id="{DBE698FE-F97F-E64D-A845-E24B5AC4607C}"/>
              </a:ext>
            </a:extLst>
          </p:cNvPr>
          <p:cNvSpPr/>
          <p:nvPr userDrawn="1"/>
        </p:nvSpPr>
        <p:spPr bwMode="auto">
          <a:xfrm>
            <a:off x="-204080" y="2025651"/>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6" name="Rechteck 35">
            <a:extLst>
              <a:ext uri="{FF2B5EF4-FFF2-40B4-BE49-F238E27FC236}">
                <a16:creationId xmlns:a16="http://schemas.microsoft.com/office/drawing/2014/main" id="{AD721C7E-E8DA-814E-B2CE-B93D19C50D9E}"/>
              </a:ext>
            </a:extLst>
          </p:cNvPr>
          <p:cNvSpPr/>
          <p:nvPr userDrawn="1"/>
        </p:nvSpPr>
        <p:spPr bwMode="auto">
          <a:xfrm>
            <a:off x="-204021" y="3103859"/>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7" name="Rechteck 36">
            <a:extLst>
              <a:ext uri="{FF2B5EF4-FFF2-40B4-BE49-F238E27FC236}">
                <a16:creationId xmlns:a16="http://schemas.microsoft.com/office/drawing/2014/main" id="{4387FD15-8930-8741-B0C4-3E38A1F5CA22}"/>
              </a:ext>
            </a:extLst>
          </p:cNvPr>
          <p:cNvSpPr/>
          <p:nvPr userDrawn="1"/>
        </p:nvSpPr>
        <p:spPr bwMode="auto">
          <a:xfrm>
            <a:off x="-204080" y="4184923"/>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8" name="Rechteck 37">
            <a:extLst>
              <a:ext uri="{FF2B5EF4-FFF2-40B4-BE49-F238E27FC236}">
                <a16:creationId xmlns:a16="http://schemas.microsoft.com/office/drawing/2014/main" id="{CB8A681D-AF7E-BA4C-8BED-5F372C5AB829}"/>
              </a:ext>
            </a:extLst>
          </p:cNvPr>
          <p:cNvSpPr/>
          <p:nvPr userDrawn="1"/>
        </p:nvSpPr>
        <p:spPr bwMode="auto">
          <a:xfrm>
            <a:off x="-204080" y="5262880"/>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9" name="Rechteck 38">
            <a:extLst>
              <a:ext uri="{FF2B5EF4-FFF2-40B4-BE49-F238E27FC236}">
                <a16:creationId xmlns:a16="http://schemas.microsoft.com/office/drawing/2014/main" id="{C8115BE5-097D-884D-943C-3023DAED9D29}"/>
              </a:ext>
            </a:extLst>
          </p:cNvPr>
          <p:cNvSpPr/>
          <p:nvPr userDrawn="1"/>
        </p:nvSpPr>
        <p:spPr bwMode="auto">
          <a:xfrm>
            <a:off x="19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0" name="Rechteck 39">
            <a:extLst>
              <a:ext uri="{FF2B5EF4-FFF2-40B4-BE49-F238E27FC236}">
                <a16:creationId xmlns:a16="http://schemas.microsoft.com/office/drawing/2014/main" id="{79B31F9E-3EE5-6C4C-BE2B-2916BB6F878A}"/>
              </a:ext>
            </a:extLst>
          </p:cNvPr>
          <p:cNvSpPr/>
          <p:nvPr userDrawn="1"/>
        </p:nvSpPr>
        <p:spPr bwMode="auto">
          <a:xfrm>
            <a:off x="34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1" name="Rechteck 40">
            <a:extLst>
              <a:ext uri="{FF2B5EF4-FFF2-40B4-BE49-F238E27FC236}">
                <a16:creationId xmlns:a16="http://schemas.microsoft.com/office/drawing/2014/main" id="{FEF94017-550B-9E4B-84E1-7B370D9E9E25}"/>
              </a:ext>
            </a:extLst>
          </p:cNvPr>
          <p:cNvSpPr/>
          <p:nvPr userDrawn="1"/>
        </p:nvSpPr>
        <p:spPr bwMode="auto">
          <a:xfrm>
            <a:off x="484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2" name="Rechteck 41">
            <a:extLst>
              <a:ext uri="{FF2B5EF4-FFF2-40B4-BE49-F238E27FC236}">
                <a16:creationId xmlns:a16="http://schemas.microsoft.com/office/drawing/2014/main" id="{93BF4FCE-BD93-1C4B-8C8C-67C31F42816C}"/>
              </a:ext>
            </a:extLst>
          </p:cNvPr>
          <p:cNvSpPr/>
          <p:nvPr userDrawn="1"/>
        </p:nvSpPr>
        <p:spPr bwMode="auto">
          <a:xfrm>
            <a:off x="628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3" name="Rechteck 42">
            <a:extLst>
              <a:ext uri="{FF2B5EF4-FFF2-40B4-BE49-F238E27FC236}">
                <a16:creationId xmlns:a16="http://schemas.microsoft.com/office/drawing/2014/main" id="{0A210602-F444-9E42-A7EE-D4CF84318F9A}"/>
              </a:ext>
            </a:extLst>
          </p:cNvPr>
          <p:cNvSpPr/>
          <p:nvPr userDrawn="1"/>
        </p:nvSpPr>
        <p:spPr bwMode="auto">
          <a:xfrm>
            <a:off x="77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rade Gothic LT Com Light"/>
              <a:cs typeface="Trade Gothic LT Com Light"/>
            </a:endParaRPr>
          </a:p>
        </p:txBody>
      </p:sp>
      <p:sp>
        <p:nvSpPr>
          <p:cNvPr id="44" name="Rechteck 43">
            <a:extLst>
              <a:ext uri="{FF2B5EF4-FFF2-40B4-BE49-F238E27FC236}">
                <a16:creationId xmlns:a16="http://schemas.microsoft.com/office/drawing/2014/main" id="{C1FC2819-21C4-6342-AD26-92559D00C5C0}"/>
              </a:ext>
            </a:extLst>
          </p:cNvPr>
          <p:cNvSpPr/>
          <p:nvPr userDrawn="1"/>
        </p:nvSpPr>
        <p:spPr bwMode="auto">
          <a:xfrm>
            <a:off x="91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5" name="Rechteck 44">
            <a:extLst>
              <a:ext uri="{FF2B5EF4-FFF2-40B4-BE49-F238E27FC236}">
                <a16:creationId xmlns:a16="http://schemas.microsoft.com/office/drawing/2014/main" id="{EFBD5EAE-04EF-444F-B2D6-B69389EC4884}"/>
              </a:ext>
            </a:extLst>
          </p:cNvPr>
          <p:cNvSpPr/>
          <p:nvPr userDrawn="1"/>
        </p:nvSpPr>
        <p:spPr bwMode="auto">
          <a:xfrm>
            <a:off x="106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Tree>
    <p:extLst>
      <p:ext uri="{BB962C8B-B14F-4D97-AF65-F5344CB8AC3E}">
        <p14:creationId xmlns:p14="http://schemas.microsoft.com/office/powerpoint/2010/main" val="396753432"/>
      </p:ext>
    </p:extLst>
  </p:cSld>
  <p:clrMap bg1="lt1" tx1="dk1" bg2="lt2" tx2="dk2" accent1="accent1" accent2="accent2" accent3="accent3" accent4="accent4" accent5="accent5" accent6="accent6" hlink="hlink" folHlink="folHlink"/>
  <p:sldLayoutIdLst>
    <p:sldLayoutId id="2147484061" r:id="rId1"/>
    <p:sldLayoutId id="2147484310" r:id="rId2"/>
    <p:sldLayoutId id="2147484135" r:id="rId3"/>
    <p:sldLayoutId id="2147484294"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1" r:id="rId13"/>
  </p:sldLayoutIdLst>
  <p:hf sldNum="0" hdr="0" dt="0"/>
  <p:txStyles>
    <p:titleStyle>
      <a:lvl1pPr algn="l" rtl="0" eaLnBrk="0" fontAlgn="base" hangingPunct="0">
        <a:lnSpc>
          <a:spcPct val="80000"/>
        </a:lnSpc>
        <a:spcBef>
          <a:spcPct val="0"/>
        </a:spcBef>
        <a:spcAft>
          <a:spcPct val="0"/>
        </a:spcAft>
        <a:defRPr sz="3200" cap="all">
          <a:solidFill>
            <a:schemeClr val="bg1"/>
          </a:solidFill>
          <a:latin typeface="TradeGotBolConTwe"/>
          <a:ea typeface="ＭＳ Ｐゴシック" charset="-128"/>
          <a:cs typeface="TradeGotBolConTwe"/>
        </a:defRPr>
      </a:lvl1pPr>
      <a:lvl2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2pPr>
      <a:lvl3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3pPr>
      <a:lvl4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4pPr>
      <a:lvl5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5pPr>
      <a:lvl6pPr marL="457145" algn="l" rtl="0" eaLnBrk="0" fontAlgn="base" hangingPunct="0">
        <a:lnSpc>
          <a:spcPct val="90000"/>
        </a:lnSpc>
        <a:spcBef>
          <a:spcPct val="0"/>
        </a:spcBef>
        <a:spcAft>
          <a:spcPct val="0"/>
        </a:spcAft>
        <a:defRPr sz="3200">
          <a:solidFill>
            <a:srgbClr val="3A3D38"/>
          </a:solidFill>
          <a:latin typeface="Verdana" charset="0"/>
        </a:defRPr>
      </a:lvl6pPr>
      <a:lvl7pPr marL="914290" algn="l" rtl="0" eaLnBrk="0" fontAlgn="base" hangingPunct="0">
        <a:lnSpc>
          <a:spcPct val="90000"/>
        </a:lnSpc>
        <a:spcBef>
          <a:spcPct val="0"/>
        </a:spcBef>
        <a:spcAft>
          <a:spcPct val="0"/>
        </a:spcAft>
        <a:defRPr sz="3200">
          <a:solidFill>
            <a:srgbClr val="3A3D38"/>
          </a:solidFill>
          <a:latin typeface="Verdana" charset="0"/>
        </a:defRPr>
      </a:lvl7pPr>
      <a:lvl8pPr marL="1371435" algn="l" rtl="0" eaLnBrk="0" fontAlgn="base" hangingPunct="0">
        <a:lnSpc>
          <a:spcPct val="90000"/>
        </a:lnSpc>
        <a:spcBef>
          <a:spcPct val="0"/>
        </a:spcBef>
        <a:spcAft>
          <a:spcPct val="0"/>
        </a:spcAft>
        <a:defRPr sz="3200">
          <a:solidFill>
            <a:srgbClr val="3A3D38"/>
          </a:solidFill>
          <a:latin typeface="Verdana" charset="0"/>
        </a:defRPr>
      </a:lvl8pPr>
      <a:lvl9pPr marL="1828581" algn="l" rtl="0" eaLnBrk="0" fontAlgn="base" hangingPunct="0">
        <a:lnSpc>
          <a:spcPct val="90000"/>
        </a:lnSpc>
        <a:spcBef>
          <a:spcPct val="0"/>
        </a:spcBef>
        <a:spcAft>
          <a:spcPct val="0"/>
        </a:spcAft>
        <a:defRPr sz="3200">
          <a:solidFill>
            <a:srgbClr val="3A3D38"/>
          </a:solidFill>
          <a:latin typeface="Verdana" charset="0"/>
        </a:defRPr>
      </a:lvl9pPr>
    </p:titleStyle>
    <p:bodyStyle>
      <a:lvl1pPr marL="358732" indent="-274605"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1pPr>
      <a:lvl2pPr marL="631749" indent="-273017"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2pPr>
      <a:lvl3pPr marL="895243" indent="-263493"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p:bodyStyle>
    <p:otherStyle>
      <a:defPPr>
        <a:defRPr lang="de-D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3" name="Rechteck 32">
            <a:extLst>
              <a:ext uri="{FF2B5EF4-FFF2-40B4-BE49-F238E27FC236}">
                <a16:creationId xmlns:a16="http://schemas.microsoft.com/office/drawing/2014/main" id="{B01B7E9F-9C41-C24C-9F29-A71EA8F48C16}"/>
              </a:ext>
            </a:extLst>
          </p:cNvPr>
          <p:cNvSpPr/>
          <p:nvPr userDrawn="1"/>
        </p:nvSpPr>
        <p:spPr bwMode="auto">
          <a:xfrm>
            <a:off x="5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4" name="Rechteck 33">
            <a:extLst>
              <a:ext uri="{FF2B5EF4-FFF2-40B4-BE49-F238E27FC236}">
                <a16:creationId xmlns:a16="http://schemas.microsoft.com/office/drawing/2014/main" id="{60D8A4BD-470B-AF43-8874-21281DB070C2}"/>
              </a:ext>
            </a:extLst>
          </p:cNvPr>
          <p:cNvSpPr/>
          <p:nvPr userDrawn="1"/>
        </p:nvSpPr>
        <p:spPr bwMode="auto">
          <a:xfrm>
            <a:off x="-202739" y="943200"/>
            <a:ext cx="90000" cy="10079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5" name="Rechteck 34">
            <a:extLst>
              <a:ext uri="{FF2B5EF4-FFF2-40B4-BE49-F238E27FC236}">
                <a16:creationId xmlns:a16="http://schemas.microsoft.com/office/drawing/2014/main" id="{DBE698FE-F97F-E64D-A845-E24B5AC4607C}"/>
              </a:ext>
            </a:extLst>
          </p:cNvPr>
          <p:cNvSpPr/>
          <p:nvPr userDrawn="1"/>
        </p:nvSpPr>
        <p:spPr bwMode="auto">
          <a:xfrm>
            <a:off x="-204080" y="2025651"/>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6" name="Rechteck 35">
            <a:extLst>
              <a:ext uri="{FF2B5EF4-FFF2-40B4-BE49-F238E27FC236}">
                <a16:creationId xmlns:a16="http://schemas.microsoft.com/office/drawing/2014/main" id="{AD721C7E-E8DA-814E-B2CE-B93D19C50D9E}"/>
              </a:ext>
            </a:extLst>
          </p:cNvPr>
          <p:cNvSpPr/>
          <p:nvPr userDrawn="1"/>
        </p:nvSpPr>
        <p:spPr bwMode="auto">
          <a:xfrm>
            <a:off x="-204021" y="3103859"/>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7" name="Rechteck 36">
            <a:extLst>
              <a:ext uri="{FF2B5EF4-FFF2-40B4-BE49-F238E27FC236}">
                <a16:creationId xmlns:a16="http://schemas.microsoft.com/office/drawing/2014/main" id="{4387FD15-8930-8741-B0C4-3E38A1F5CA22}"/>
              </a:ext>
            </a:extLst>
          </p:cNvPr>
          <p:cNvSpPr/>
          <p:nvPr userDrawn="1"/>
        </p:nvSpPr>
        <p:spPr bwMode="auto">
          <a:xfrm>
            <a:off x="-204080" y="4184923"/>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8" name="Rechteck 37">
            <a:extLst>
              <a:ext uri="{FF2B5EF4-FFF2-40B4-BE49-F238E27FC236}">
                <a16:creationId xmlns:a16="http://schemas.microsoft.com/office/drawing/2014/main" id="{CB8A681D-AF7E-BA4C-8BED-5F372C5AB829}"/>
              </a:ext>
            </a:extLst>
          </p:cNvPr>
          <p:cNvSpPr/>
          <p:nvPr userDrawn="1"/>
        </p:nvSpPr>
        <p:spPr bwMode="auto">
          <a:xfrm>
            <a:off x="-204080" y="5262880"/>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9" name="Rechteck 38">
            <a:extLst>
              <a:ext uri="{FF2B5EF4-FFF2-40B4-BE49-F238E27FC236}">
                <a16:creationId xmlns:a16="http://schemas.microsoft.com/office/drawing/2014/main" id="{C8115BE5-097D-884D-943C-3023DAED9D29}"/>
              </a:ext>
            </a:extLst>
          </p:cNvPr>
          <p:cNvSpPr/>
          <p:nvPr userDrawn="1"/>
        </p:nvSpPr>
        <p:spPr bwMode="auto">
          <a:xfrm>
            <a:off x="19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0" name="Rechteck 39">
            <a:extLst>
              <a:ext uri="{FF2B5EF4-FFF2-40B4-BE49-F238E27FC236}">
                <a16:creationId xmlns:a16="http://schemas.microsoft.com/office/drawing/2014/main" id="{79B31F9E-3EE5-6C4C-BE2B-2916BB6F878A}"/>
              </a:ext>
            </a:extLst>
          </p:cNvPr>
          <p:cNvSpPr/>
          <p:nvPr userDrawn="1"/>
        </p:nvSpPr>
        <p:spPr bwMode="auto">
          <a:xfrm>
            <a:off x="34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1" name="Rechteck 40">
            <a:extLst>
              <a:ext uri="{FF2B5EF4-FFF2-40B4-BE49-F238E27FC236}">
                <a16:creationId xmlns:a16="http://schemas.microsoft.com/office/drawing/2014/main" id="{FEF94017-550B-9E4B-84E1-7B370D9E9E25}"/>
              </a:ext>
            </a:extLst>
          </p:cNvPr>
          <p:cNvSpPr/>
          <p:nvPr userDrawn="1"/>
        </p:nvSpPr>
        <p:spPr bwMode="auto">
          <a:xfrm>
            <a:off x="484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2" name="Rechteck 41">
            <a:extLst>
              <a:ext uri="{FF2B5EF4-FFF2-40B4-BE49-F238E27FC236}">
                <a16:creationId xmlns:a16="http://schemas.microsoft.com/office/drawing/2014/main" id="{93BF4FCE-BD93-1C4B-8C8C-67C31F42816C}"/>
              </a:ext>
            </a:extLst>
          </p:cNvPr>
          <p:cNvSpPr/>
          <p:nvPr userDrawn="1"/>
        </p:nvSpPr>
        <p:spPr bwMode="auto">
          <a:xfrm>
            <a:off x="628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3" name="Rechteck 42">
            <a:extLst>
              <a:ext uri="{FF2B5EF4-FFF2-40B4-BE49-F238E27FC236}">
                <a16:creationId xmlns:a16="http://schemas.microsoft.com/office/drawing/2014/main" id="{0A210602-F444-9E42-A7EE-D4CF84318F9A}"/>
              </a:ext>
            </a:extLst>
          </p:cNvPr>
          <p:cNvSpPr/>
          <p:nvPr userDrawn="1"/>
        </p:nvSpPr>
        <p:spPr bwMode="auto">
          <a:xfrm>
            <a:off x="77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rade Gothic LT Com Light"/>
              <a:cs typeface="Trade Gothic LT Com Light"/>
            </a:endParaRPr>
          </a:p>
        </p:txBody>
      </p:sp>
      <p:sp>
        <p:nvSpPr>
          <p:cNvPr id="44" name="Rechteck 43">
            <a:extLst>
              <a:ext uri="{FF2B5EF4-FFF2-40B4-BE49-F238E27FC236}">
                <a16:creationId xmlns:a16="http://schemas.microsoft.com/office/drawing/2014/main" id="{C1FC2819-21C4-6342-AD26-92559D00C5C0}"/>
              </a:ext>
            </a:extLst>
          </p:cNvPr>
          <p:cNvSpPr/>
          <p:nvPr userDrawn="1"/>
        </p:nvSpPr>
        <p:spPr bwMode="auto">
          <a:xfrm>
            <a:off x="91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5" name="Rechteck 44">
            <a:extLst>
              <a:ext uri="{FF2B5EF4-FFF2-40B4-BE49-F238E27FC236}">
                <a16:creationId xmlns:a16="http://schemas.microsoft.com/office/drawing/2014/main" id="{EFBD5EAE-04EF-444F-B2D6-B69389EC4884}"/>
              </a:ext>
            </a:extLst>
          </p:cNvPr>
          <p:cNvSpPr/>
          <p:nvPr userDrawn="1"/>
        </p:nvSpPr>
        <p:spPr bwMode="auto">
          <a:xfrm>
            <a:off x="106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Tree>
    <p:extLst>
      <p:ext uri="{BB962C8B-B14F-4D97-AF65-F5344CB8AC3E}">
        <p14:creationId xmlns:p14="http://schemas.microsoft.com/office/powerpoint/2010/main" val="3746935705"/>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Lst>
  <p:hf sldNum="0" hdr="0" dt="0"/>
  <p:txStyles>
    <p:titleStyle>
      <a:lvl1pPr algn="l" rtl="0" eaLnBrk="0" fontAlgn="base" hangingPunct="0">
        <a:lnSpc>
          <a:spcPct val="80000"/>
        </a:lnSpc>
        <a:spcBef>
          <a:spcPct val="0"/>
        </a:spcBef>
        <a:spcAft>
          <a:spcPct val="0"/>
        </a:spcAft>
        <a:defRPr sz="3200" cap="all">
          <a:solidFill>
            <a:schemeClr val="bg1"/>
          </a:solidFill>
          <a:latin typeface="TradeGotBolConTwe"/>
          <a:ea typeface="ＭＳ Ｐゴシック" charset="-128"/>
          <a:cs typeface="TradeGotBolConTwe"/>
        </a:defRPr>
      </a:lvl1pPr>
      <a:lvl2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2pPr>
      <a:lvl3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3pPr>
      <a:lvl4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4pPr>
      <a:lvl5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5pPr>
      <a:lvl6pPr marL="457145" algn="l" rtl="0" eaLnBrk="0" fontAlgn="base" hangingPunct="0">
        <a:lnSpc>
          <a:spcPct val="90000"/>
        </a:lnSpc>
        <a:spcBef>
          <a:spcPct val="0"/>
        </a:spcBef>
        <a:spcAft>
          <a:spcPct val="0"/>
        </a:spcAft>
        <a:defRPr sz="3200">
          <a:solidFill>
            <a:srgbClr val="3A3D38"/>
          </a:solidFill>
          <a:latin typeface="Verdana" charset="0"/>
        </a:defRPr>
      </a:lvl6pPr>
      <a:lvl7pPr marL="914290" algn="l" rtl="0" eaLnBrk="0" fontAlgn="base" hangingPunct="0">
        <a:lnSpc>
          <a:spcPct val="90000"/>
        </a:lnSpc>
        <a:spcBef>
          <a:spcPct val="0"/>
        </a:spcBef>
        <a:spcAft>
          <a:spcPct val="0"/>
        </a:spcAft>
        <a:defRPr sz="3200">
          <a:solidFill>
            <a:srgbClr val="3A3D38"/>
          </a:solidFill>
          <a:latin typeface="Verdana" charset="0"/>
        </a:defRPr>
      </a:lvl7pPr>
      <a:lvl8pPr marL="1371435" algn="l" rtl="0" eaLnBrk="0" fontAlgn="base" hangingPunct="0">
        <a:lnSpc>
          <a:spcPct val="90000"/>
        </a:lnSpc>
        <a:spcBef>
          <a:spcPct val="0"/>
        </a:spcBef>
        <a:spcAft>
          <a:spcPct val="0"/>
        </a:spcAft>
        <a:defRPr sz="3200">
          <a:solidFill>
            <a:srgbClr val="3A3D38"/>
          </a:solidFill>
          <a:latin typeface="Verdana" charset="0"/>
        </a:defRPr>
      </a:lvl8pPr>
      <a:lvl9pPr marL="1828581" algn="l" rtl="0" eaLnBrk="0" fontAlgn="base" hangingPunct="0">
        <a:lnSpc>
          <a:spcPct val="90000"/>
        </a:lnSpc>
        <a:spcBef>
          <a:spcPct val="0"/>
        </a:spcBef>
        <a:spcAft>
          <a:spcPct val="0"/>
        </a:spcAft>
        <a:defRPr sz="3200">
          <a:solidFill>
            <a:srgbClr val="3A3D38"/>
          </a:solidFill>
          <a:latin typeface="Verdana" charset="0"/>
        </a:defRPr>
      </a:lvl9pPr>
    </p:titleStyle>
    <p:bodyStyle>
      <a:lvl1pPr marL="358732" indent="-274605"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1pPr>
      <a:lvl2pPr marL="631749" indent="-273017"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2pPr>
      <a:lvl3pPr marL="895243" indent="-263493"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p:bodyStyle>
    <p:otherStyle>
      <a:defPPr>
        <a:defRPr lang="de-D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bwMode="auto">
          <a:xfrm>
            <a:off x="0" y="0"/>
            <a:ext cx="12192000" cy="6930189"/>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3" name="Rechteck 32">
            <a:extLst>
              <a:ext uri="{FF2B5EF4-FFF2-40B4-BE49-F238E27FC236}">
                <a16:creationId xmlns:a16="http://schemas.microsoft.com/office/drawing/2014/main" id="{B01B7E9F-9C41-C24C-9F29-A71EA8F48C16}"/>
              </a:ext>
            </a:extLst>
          </p:cNvPr>
          <p:cNvSpPr/>
          <p:nvPr userDrawn="1"/>
        </p:nvSpPr>
        <p:spPr bwMode="auto">
          <a:xfrm>
            <a:off x="5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4" name="Rechteck 33">
            <a:extLst>
              <a:ext uri="{FF2B5EF4-FFF2-40B4-BE49-F238E27FC236}">
                <a16:creationId xmlns:a16="http://schemas.microsoft.com/office/drawing/2014/main" id="{60D8A4BD-470B-AF43-8874-21281DB070C2}"/>
              </a:ext>
            </a:extLst>
          </p:cNvPr>
          <p:cNvSpPr/>
          <p:nvPr userDrawn="1"/>
        </p:nvSpPr>
        <p:spPr bwMode="auto">
          <a:xfrm>
            <a:off x="-202739" y="943200"/>
            <a:ext cx="90000" cy="10079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5" name="Rechteck 34">
            <a:extLst>
              <a:ext uri="{FF2B5EF4-FFF2-40B4-BE49-F238E27FC236}">
                <a16:creationId xmlns:a16="http://schemas.microsoft.com/office/drawing/2014/main" id="{DBE698FE-F97F-E64D-A845-E24B5AC4607C}"/>
              </a:ext>
            </a:extLst>
          </p:cNvPr>
          <p:cNvSpPr/>
          <p:nvPr userDrawn="1"/>
        </p:nvSpPr>
        <p:spPr bwMode="auto">
          <a:xfrm>
            <a:off x="-204080" y="2025651"/>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6" name="Rechteck 35">
            <a:extLst>
              <a:ext uri="{FF2B5EF4-FFF2-40B4-BE49-F238E27FC236}">
                <a16:creationId xmlns:a16="http://schemas.microsoft.com/office/drawing/2014/main" id="{AD721C7E-E8DA-814E-B2CE-B93D19C50D9E}"/>
              </a:ext>
            </a:extLst>
          </p:cNvPr>
          <p:cNvSpPr/>
          <p:nvPr userDrawn="1"/>
        </p:nvSpPr>
        <p:spPr bwMode="auto">
          <a:xfrm>
            <a:off x="-204021" y="3103859"/>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7" name="Rechteck 36">
            <a:extLst>
              <a:ext uri="{FF2B5EF4-FFF2-40B4-BE49-F238E27FC236}">
                <a16:creationId xmlns:a16="http://schemas.microsoft.com/office/drawing/2014/main" id="{4387FD15-8930-8741-B0C4-3E38A1F5CA22}"/>
              </a:ext>
            </a:extLst>
          </p:cNvPr>
          <p:cNvSpPr/>
          <p:nvPr userDrawn="1"/>
        </p:nvSpPr>
        <p:spPr bwMode="auto">
          <a:xfrm>
            <a:off x="-204080" y="4184923"/>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8" name="Rechteck 37">
            <a:extLst>
              <a:ext uri="{FF2B5EF4-FFF2-40B4-BE49-F238E27FC236}">
                <a16:creationId xmlns:a16="http://schemas.microsoft.com/office/drawing/2014/main" id="{CB8A681D-AF7E-BA4C-8BED-5F372C5AB829}"/>
              </a:ext>
            </a:extLst>
          </p:cNvPr>
          <p:cNvSpPr/>
          <p:nvPr userDrawn="1"/>
        </p:nvSpPr>
        <p:spPr bwMode="auto">
          <a:xfrm>
            <a:off x="-204080" y="5262880"/>
            <a:ext cx="90000" cy="100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39" name="Rechteck 38">
            <a:extLst>
              <a:ext uri="{FF2B5EF4-FFF2-40B4-BE49-F238E27FC236}">
                <a16:creationId xmlns:a16="http://schemas.microsoft.com/office/drawing/2014/main" id="{C8115BE5-097D-884D-943C-3023DAED9D29}"/>
              </a:ext>
            </a:extLst>
          </p:cNvPr>
          <p:cNvSpPr/>
          <p:nvPr userDrawn="1"/>
        </p:nvSpPr>
        <p:spPr bwMode="auto">
          <a:xfrm>
            <a:off x="19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0" name="Rechteck 39">
            <a:extLst>
              <a:ext uri="{FF2B5EF4-FFF2-40B4-BE49-F238E27FC236}">
                <a16:creationId xmlns:a16="http://schemas.microsoft.com/office/drawing/2014/main" id="{79B31F9E-3EE5-6C4C-BE2B-2916BB6F878A}"/>
              </a:ext>
            </a:extLst>
          </p:cNvPr>
          <p:cNvSpPr/>
          <p:nvPr userDrawn="1"/>
        </p:nvSpPr>
        <p:spPr bwMode="auto">
          <a:xfrm>
            <a:off x="34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1" name="Rechteck 40">
            <a:extLst>
              <a:ext uri="{FF2B5EF4-FFF2-40B4-BE49-F238E27FC236}">
                <a16:creationId xmlns:a16="http://schemas.microsoft.com/office/drawing/2014/main" id="{FEF94017-550B-9E4B-84E1-7B370D9E9E25}"/>
              </a:ext>
            </a:extLst>
          </p:cNvPr>
          <p:cNvSpPr/>
          <p:nvPr userDrawn="1"/>
        </p:nvSpPr>
        <p:spPr bwMode="auto">
          <a:xfrm>
            <a:off x="484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2" name="Rechteck 41">
            <a:extLst>
              <a:ext uri="{FF2B5EF4-FFF2-40B4-BE49-F238E27FC236}">
                <a16:creationId xmlns:a16="http://schemas.microsoft.com/office/drawing/2014/main" id="{93BF4FCE-BD93-1C4B-8C8C-67C31F42816C}"/>
              </a:ext>
            </a:extLst>
          </p:cNvPr>
          <p:cNvSpPr/>
          <p:nvPr userDrawn="1"/>
        </p:nvSpPr>
        <p:spPr bwMode="auto">
          <a:xfrm>
            <a:off x="628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3" name="Rechteck 42">
            <a:extLst>
              <a:ext uri="{FF2B5EF4-FFF2-40B4-BE49-F238E27FC236}">
                <a16:creationId xmlns:a16="http://schemas.microsoft.com/office/drawing/2014/main" id="{0A210602-F444-9E42-A7EE-D4CF84318F9A}"/>
              </a:ext>
            </a:extLst>
          </p:cNvPr>
          <p:cNvSpPr/>
          <p:nvPr userDrawn="1"/>
        </p:nvSpPr>
        <p:spPr bwMode="auto">
          <a:xfrm>
            <a:off x="772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Trade Gothic LT Com Light"/>
              <a:cs typeface="Trade Gothic LT Com Light"/>
            </a:endParaRPr>
          </a:p>
        </p:txBody>
      </p:sp>
      <p:sp>
        <p:nvSpPr>
          <p:cNvPr id="44" name="Rechteck 43">
            <a:extLst>
              <a:ext uri="{FF2B5EF4-FFF2-40B4-BE49-F238E27FC236}">
                <a16:creationId xmlns:a16="http://schemas.microsoft.com/office/drawing/2014/main" id="{C1FC2819-21C4-6342-AD26-92559D00C5C0}"/>
              </a:ext>
            </a:extLst>
          </p:cNvPr>
          <p:cNvSpPr/>
          <p:nvPr userDrawn="1"/>
        </p:nvSpPr>
        <p:spPr bwMode="auto">
          <a:xfrm>
            <a:off x="916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
        <p:nvSpPr>
          <p:cNvPr id="45" name="Rechteck 44">
            <a:extLst>
              <a:ext uri="{FF2B5EF4-FFF2-40B4-BE49-F238E27FC236}">
                <a16:creationId xmlns:a16="http://schemas.microsoft.com/office/drawing/2014/main" id="{EFBD5EAE-04EF-444F-B2D6-B69389EC4884}"/>
              </a:ext>
            </a:extLst>
          </p:cNvPr>
          <p:cNvSpPr/>
          <p:nvPr userDrawn="1"/>
        </p:nvSpPr>
        <p:spPr bwMode="auto">
          <a:xfrm>
            <a:off x="10607718" y="-207404"/>
            <a:ext cx="1368000" cy="90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9" tIns="45715" rIns="91429" bIns="45715" numCol="1" spcCol="0" rtlCol="0" fromWordArt="0" anchor="ctr" anchorCtr="0" forceAA="0" compatLnSpc="1">
            <a:prstTxWarp prst="textNoShape">
              <a:avLst/>
            </a:prstTxWarp>
            <a:noAutofit/>
          </a:bodyPr>
          <a:lstStyle/>
          <a:p>
            <a:pPr marL="0" marR="0" indent="0" algn="ctr" defTabSz="91429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err="1">
              <a:ln>
                <a:noFill/>
              </a:ln>
              <a:solidFill>
                <a:schemeClr val="tx1"/>
              </a:solidFill>
              <a:effectLst/>
              <a:latin typeface="Trade Gothic LT Com Light"/>
              <a:cs typeface="Trade Gothic LT Com Light"/>
            </a:endParaRPr>
          </a:p>
        </p:txBody>
      </p:sp>
    </p:spTree>
    <p:extLst>
      <p:ext uri="{BB962C8B-B14F-4D97-AF65-F5344CB8AC3E}">
        <p14:creationId xmlns:p14="http://schemas.microsoft.com/office/powerpoint/2010/main" val="923175984"/>
      </p:ext>
    </p:extLst>
  </p:cSld>
  <p:clrMap bg1="lt1" tx1="dk1" bg2="lt2" tx2="dk2" accent1="accent1" accent2="accent2" accent3="accent3" accent4="accent4" accent5="accent5" accent6="accent6" hlink="hlink" folHlink="folHlink"/>
  <p:sldLayoutIdLst>
    <p:sldLayoutId id="2147484297" r:id="rId1"/>
    <p:sldLayoutId id="2147484304" r:id="rId2"/>
    <p:sldLayoutId id="2147484298" r:id="rId3"/>
    <p:sldLayoutId id="2147484303" r:id="rId4"/>
    <p:sldLayoutId id="2147484306" r:id="rId5"/>
    <p:sldLayoutId id="2147484322" r:id="rId6"/>
    <p:sldLayoutId id="2147484302" r:id="rId7"/>
    <p:sldLayoutId id="2147484299" r:id="rId8"/>
    <p:sldLayoutId id="2147484305" r:id="rId9"/>
  </p:sldLayoutIdLst>
  <p:hf sldNum="0" hdr="0" dt="0"/>
  <p:txStyles>
    <p:titleStyle>
      <a:lvl1pPr algn="l" rtl="0" eaLnBrk="0" fontAlgn="base" hangingPunct="0">
        <a:lnSpc>
          <a:spcPct val="80000"/>
        </a:lnSpc>
        <a:spcBef>
          <a:spcPct val="0"/>
        </a:spcBef>
        <a:spcAft>
          <a:spcPct val="0"/>
        </a:spcAft>
        <a:defRPr sz="3200" cap="all">
          <a:solidFill>
            <a:schemeClr val="bg1"/>
          </a:solidFill>
          <a:latin typeface="TradeGotBolConTwe"/>
          <a:ea typeface="ＭＳ Ｐゴシック" charset="-128"/>
          <a:cs typeface="TradeGotBolConTwe"/>
        </a:defRPr>
      </a:lvl1pPr>
      <a:lvl2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2pPr>
      <a:lvl3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3pPr>
      <a:lvl4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4pPr>
      <a:lvl5pPr algn="l" rtl="0" eaLnBrk="0" fontAlgn="base" hangingPunct="0">
        <a:lnSpc>
          <a:spcPct val="90000"/>
        </a:lnSpc>
        <a:spcBef>
          <a:spcPct val="0"/>
        </a:spcBef>
        <a:spcAft>
          <a:spcPct val="0"/>
        </a:spcAft>
        <a:defRPr sz="3200">
          <a:solidFill>
            <a:srgbClr val="3A3D38"/>
          </a:solidFill>
          <a:latin typeface="Trade Gothic LT Std" charset="0"/>
          <a:ea typeface="ＭＳ Ｐゴシック" charset="-128"/>
          <a:cs typeface="ＭＳ Ｐゴシック" charset="-128"/>
        </a:defRPr>
      </a:lvl5pPr>
      <a:lvl6pPr marL="457145" algn="l" rtl="0" eaLnBrk="0" fontAlgn="base" hangingPunct="0">
        <a:lnSpc>
          <a:spcPct val="90000"/>
        </a:lnSpc>
        <a:spcBef>
          <a:spcPct val="0"/>
        </a:spcBef>
        <a:spcAft>
          <a:spcPct val="0"/>
        </a:spcAft>
        <a:defRPr sz="3200">
          <a:solidFill>
            <a:srgbClr val="3A3D38"/>
          </a:solidFill>
          <a:latin typeface="Verdana" charset="0"/>
        </a:defRPr>
      </a:lvl6pPr>
      <a:lvl7pPr marL="914290" algn="l" rtl="0" eaLnBrk="0" fontAlgn="base" hangingPunct="0">
        <a:lnSpc>
          <a:spcPct val="90000"/>
        </a:lnSpc>
        <a:spcBef>
          <a:spcPct val="0"/>
        </a:spcBef>
        <a:spcAft>
          <a:spcPct val="0"/>
        </a:spcAft>
        <a:defRPr sz="3200">
          <a:solidFill>
            <a:srgbClr val="3A3D38"/>
          </a:solidFill>
          <a:latin typeface="Verdana" charset="0"/>
        </a:defRPr>
      </a:lvl7pPr>
      <a:lvl8pPr marL="1371435" algn="l" rtl="0" eaLnBrk="0" fontAlgn="base" hangingPunct="0">
        <a:lnSpc>
          <a:spcPct val="90000"/>
        </a:lnSpc>
        <a:spcBef>
          <a:spcPct val="0"/>
        </a:spcBef>
        <a:spcAft>
          <a:spcPct val="0"/>
        </a:spcAft>
        <a:defRPr sz="3200">
          <a:solidFill>
            <a:srgbClr val="3A3D38"/>
          </a:solidFill>
          <a:latin typeface="Verdana" charset="0"/>
        </a:defRPr>
      </a:lvl8pPr>
      <a:lvl9pPr marL="1828581" algn="l" rtl="0" eaLnBrk="0" fontAlgn="base" hangingPunct="0">
        <a:lnSpc>
          <a:spcPct val="90000"/>
        </a:lnSpc>
        <a:spcBef>
          <a:spcPct val="0"/>
        </a:spcBef>
        <a:spcAft>
          <a:spcPct val="0"/>
        </a:spcAft>
        <a:defRPr sz="3200">
          <a:solidFill>
            <a:srgbClr val="3A3D38"/>
          </a:solidFill>
          <a:latin typeface="Verdana" charset="0"/>
        </a:defRPr>
      </a:lvl9pPr>
    </p:titleStyle>
    <p:bodyStyle>
      <a:lvl1pPr marL="358732" indent="-274605"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1pPr>
      <a:lvl2pPr marL="631749" indent="-273017"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2pPr>
      <a:lvl3pPr marL="895243" indent="-263493" algn="l" rtl="0" eaLnBrk="0" fontAlgn="base" hangingPunct="0">
        <a:spcBef>
          <a:spcPct val="20000"/>
        </a:spcBef>
        <a:spcAft>
          <a:spcPct val="0"/>
        </a:spcAft>
        <a:buChar char="."/>
        <a:defRPr sz="1400">
          <a:solidFill>
            <a:schemeClr val="bg1"/>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p:bodyStyle>
    <p:otherStyle>
      <a:defPPr>
        <a:defRPr lang="de-D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hyperlink" Target="https://www.brueckenschlag-challenge.de/"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brueckenschlag-challenge.d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brueckenschlag-challenge.de/"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415CBE66-05E8-B246-A3DB-7854B651FEDD}"/>
              </a:ext>
            </a:extLst>
          </p:cNvPr>
          <p:cNvSpPr>
            <a:spLocks noGrp="1"/>
          </p:cNvSpPr>
          <p:nvPr>
            <p:ph type="pic" sz="quarter" idx="10"/>
          </p:nvPr>
        </p:nvSpPr>
        <p:spPr>
          <a:xfrm>
            <a:off x="7779302" y="1398713"/>
            <a:ext cx="2161698" cy="2167407"/>
          </a:xfrm>
        </p:spPr>
        <p:txBody>
          <a:bodyPr/>
          <a:lstStyle/>
          <a:p>
            <a:endParaRPr lang="de-DE"/>
          </a:p>
        </p:txBody>
      </p:sp>
      <p:sp>
        <p:nvSpPr>
          <p:cNvPr id="3" name="Rechteck 2">
            <a:extLst>
              <a:ext uri="{FF2B5EF4-FFF2-40B4-BE49-F238E27FC236}">
                <a16:creationId xmlns:a16="http://schemas.microsoft.com/office/drawing/2014/main" id="{0BEFE314-FE91-B1B5-39C0-A72BE3092C5D}"/>
              </a:ext>
            </a:extLst>
          </p:cNvPr>
          <p:cNvSpPr/>
          <p:nvPr/>
        </p:nvSpPr>
        <p:spPr bwMode="auto">
          <a:xfrm>
            <a:off x="7982505" y="2751119"/>
            <a:ext cx="1755293" cy="535754"/>
          </a:xfrm>
          <a:prstGeom prst="rect">
            <a:avLst/>
          </a:prstGeom>
          <a:noFill/>
          <a:ln w="19050" cap="flat" cmpd="sng" algn="ctr">
            <a:noFill/>
            <a:prstDash val="dash"/>
            <a:round/>
            <a:headEnd type="none" w="med" len="med"/>
            <a:tailEnd type="none" w="med" len="med"/>
          </a:ln>
          <a:effectLst/>
        </p:spPr>
        <p:txBody>
          <a:bodyPr rot="0" spcFirstLastPara="0" vertOverflow="overflow" horzOverflow="overflow" vert="horz" wrap="square" lIns="91440" tIns="72000" rIns="72000" bIns="0" numCol="1" spcCol="0" rtlCol="0" fromWordArt="0" anchor="ctr" anchorCtr="0" forceAA="0" compatLnSpc="1">
            <a:prstTxWarp prst="textNoShape">
              <a:avLst/>
            </a:prstTxWarp>
            <a:noAutofit/>
          </a:bodyPr>
          <a:lstStyle/>
          <a:p>
            <a:pPr algn="ctr">
              <a:lnSpc>
                <a:spcPct val="110000"/>
              </a:lnSpc>
              <a:spcBef>
                <a:spcPts val="0"/>
              </a:spcBef>
            </a:pPr>
            <a:r>
              <a:rPr lang="de-DE" sz="1400" kern="0" dirty="0">
                <a:solidFill>
                  <a:srgbClr val="3A3D38"/>
                </a:solidFill>
                <a:highlight>
                  <a:srgbClr val="00FFFF"/>
                </a:highlight>
                <a:latin typeface="Trade Gothic LT Com Light"/>
                <a:ea typeface="ＭＳ Ｐゴシック" charset="-128"/>
                <a:cs typeface="Trade Gothic LT Com Bold 2"/>
              </a:rPr>
              <a:t>Hier kannst du dein Logo einfügen</a:t>
            </a:r>
          </a:p>
        </p:txBody>
      </p:sp>
      <p:sp>
        <p:nvSpPr>
          <p:cNvPr id="4" name="Textfeld 3">
            <a:extLst>
              <a:ext uri="{FF2B5EF4-FFF2-40B4-BE49-F238E27FC236}">
                <a16:creationId xmlns:a16="http://schemas.microsoft.com/office/drawing/2014/main" id="{D4ABFF69-B5B8-0BBA-F25D-8AFCDDE6D2A6}"/>
              </a:ext>
            </a:extLst>
          </p:cNvPr>
          <p:cNvSpPr txBox="1"/>
          <p:nvPr/>
        </p:nvSpPr>
        <p:spPr bwMode="auto">
          <a:xfrm>
            <a:off x="6489356" y="2064129"/>
            <a:ext cx="457176" cy="83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nSpc>
                <a:spcPct val="110000"/>
              </a:lnSpc>
              <a:buSzPct val="80000"/>
            </a:pPr>
            <a:r>
              <a:rPr lang="de-DE" sz="4800" b="1" kern="0" dirty="0">
                <a:solidFill>
                  <a:srgbClr val="3A3D38"/>
                </a:solidFill>
                <a:latin typeface="Trade Gothic LT Com Light"/>
                <a:ea typeface="ＭＳ Ｐゴシック" charset="-128"/>
                <a:cs typeface="Trade Gothic LT Com Bold 2"/>
              </a:rPr>
              <a:t>x</a:t>
            </a:r>
          </a:p>
        </p:txBody>
      </p:sp>
      <p:pic>
        <p:nvPicPr>
          <p:cNvPr id="5" name="Grafik 4">
            <a:extLst>
              <a:ext uri="{FF2B5EF4-FFF2-40B4-BE49-F238E27FC236}">
                <a16:creationId xmlns:a16="http://schemas.microsoft.com/office/drawing/2014/main" id="{CD398F02-1D47-4A3A-8146-5143A9DBE8D0}"/>
              </a:ext>
            </a:extLst>
          </p:cNvPr>
          <p:cNvPicPr>
            <a:picLocks noChangeAspect="1"/>
          </p:cNvPicPr>
          <p:nvPr/>
        </p:nvPicPr>
        <p:blipFill>
          <a:blip r:embed="rId2"/>
          <a:stretch>
            <a:fillRect/>
          </a:stretch>
        </p:blipFill>
        <p:spPr>
          <a:xfrm>
            <a:off x="494122" y="213757"/>
            <a:ext cx="5415724" cy="6445404"/>
          </a:xfrm>
          <a:prstGeom prst="rect">
            <a:avLst/>
          </a:prstGeom>
        </p:spPr>
      </p:pic>
      <p:sp>
        <p:nvSpPr>
          <p:cNvPr id="6" name="Textfeld 5">
            <a:extLst>
              <a:ext uri="{FF2B5EF4-FFF2-40B4-BE49-F238E27FC236}">
                <a16:creationId xmlns:a16="http://schemas.microsoft.com/office/drawing/2014/main" id="{FAF5CB5A-B44B-0E72-478F-A303EB04F46E}"/>
              </a:ext>
            </a:extLst>
          </p:cNvPr>
          <p:cNvSpPr txBox="1"/>
          <p:nvPr/>
        </p:nvSpPr>
        <p:spPr bwMode="auto">
          <a:xfrm>
            <a:off x="6457457" y="4771670"/>
            <a:ext cx="5039307" cy="748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ct val="110000"/>
              </a:lnSpc>
              <a:buSzPct val="80000"/>
            </a:pPr>
            <a:r>
              <a:rPr lang="de-DE" sz="4200" b="1" kern="0" spc="-150" dirty="0">
                <a:solidFill>
                  <a:srgbClr val="000001"/>
                </a:solidFill>
                <a:latin typeface="Trade Gothic LT Com" panose="020B0403040303020004" pitchFamily="34" charset="77"/>
                <a:ea typeface="ＭＳ Ｐゴシック" charset="-128"/>
                <a:cs typeface="Trade Gothic LT Com Bold 2"/>
              </a:rPr>
              <a:t>16.08. – 13.09.2026</a:t>
            </a:r>
          </a:p>
        </p:txBody>
      </p:sp>
    </p:spTree>
    <p:extLst>
      <p:ext uri="{BB962C8B-B14F-4D97-AF65-F5344CB8AC3E}">
        <p14:creationId xmlns:p14="http://schemas.microsoft.com/office/powerpoint/2010/main" val="402251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808C-3909-70A5-2B98-312E94C58A38}"/>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FDE624CC-FDDF-A434-E5F5-A729DD5CCF32}"/>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feld 12">
            <a:extLst>
              <a:ext uri="{FF2B5EF4-FFF2-40B4-BE49-F238E27FC236}">
                <a16:creationId xmlns:a16="http://schemas.microsoft.com/office/drawing/2014/main" id="{94C26B13-FB82-87F9-0CD9-738BED26D615}"/>
              </a:ext>
            </a:extLst>
          </p:cNvPr>
          <p:cNvSpPr txBox="1"/>
          <p:nvPr/>
        </p:nvSpPr>
        <p:spPr bwMode="auto">
          <a:xfrm>
            <a:off x="7752703" y="1763108"/>
            <a:ext cx="184731" cy="309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nSpc>
                <a:spcPct val="110000"/>
              </a:lnSpc>
              <a:buSzPct val="80000"/>
            </a:pPr>
            <a:endParaRPr lang="de-DE" sz="1400" kern="0">
              <a:solidFill>
                <a:srgbClr val="3A3D38"/>
              </a:solidFill>
              <a:latin typeface="Trade Gothic LT Com Light"/>
              <a:ea typeface="ＭＳ Ｐゴシック" charset="-128"/>
              <a:cs typeface="Trade Gothic LT Com Bold 2"/>
            </a:endParaRPr>
          </a:p>
        </p:txBody>
      </p:sp>
      <p:sp>
        <p:nvSpPr>
          <p:cNvPr id="27" name="Textfeld 26">
            <a:extLst>
              <a:ext uri="{FF2B5EF4-FFF2-40B4-BE49-F238E27FC236}">
                <a16:creationId xmlns:a16="http://schemas.microsoft.com/office/drawing/2014/main" id="{BE9946D6-E3AE-B387-E869-8F19905BC404}"/>
              </a:ext>
            </a:extLst>
          </p:cNvPr>
          <p:cNvSpPr txBox="1"/>
          <p:nvPr/>
        </p:nvSpPr>
        <p:spPr bwMode="auto">
          <a:xfrm>
            <a:off x="6222773" y="3970541"/>
            <a:ext cx="2449566" cy="1968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kern="0" dirty="0">
                <a:solidFill>
                  <a:srgbClr val="3A3D38"/>
                </a:solidFill>
                <a:latin typeface="Trade Gothic LT Com Light"/>
                <a:ea typeface="ＭＳ Ｐゴシック" charset="-128"/>
              </a:rPr>
              <a:t>„Die Challenge passt perfekt zu unserem betrieblichen Gesundheitsmanagement. Mit dem Rad zur Arbeit zu pendeln ist die beste Verbindung von Gesundheit, Nachhaltigkeit und Lebensqualität.“</a:t>
            </a:r>
          </a:p>
        </p:txBody>
      </p:sp>
      <p:sp>
        <p:nvSpPr>
          <p:cNvPr id="28" name="Textfeld 27">
            <a:extLst>
              <a:ext uri="{FF2B5EF4-FFF2-40B4-BE49-F238E27FC236}">
                <a16:creationId xmlns:a16="http://schemas.microsoft.com/office/drawing/2014/main" id="{0EEE6B40-1A62-83DA-49AA-61E86E53EEA1}"/>
              </a:ext>
            </a:extLst>
          </p:cNvPr>
          <p:cNvSpPr txBox="1"/>
          <p:nvPr/>
        </p:nvSpPr>
        <p:spPr bwMode="auto">
          <a:xfrm>
            <a:off x="6222773" y="3289175"/>
            <a:ext cx="2449566" cy="547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b="1" kern="0" dirty="0">
                <a:solidFill>
                  <a:srgbClr val="3A3D38"/>
                </a:solidFill>
                <a:latin typeface="Trade Gothic LT Com" panose="020B0403040303020004" pitchFamily="34" charset="77"/>
                <a:ea typeface="ＭＳ Ｐゴシック" charset="-128"/>
                <a:cs typeface="Trade Gothic LT Com Bold 2"/>
              </a:rPr>
              <a:t>Daiana Neher,</a:t>
            </a:r>
            <a:br>
              <a:rPr lang="de-DE" sz="1400" b="1" kern="0" dirty="0">
                <a:solidFill>
                  <a:srgbClr val="3A3D38"/>
                </a:solidFill>
                <a:latin typeface="Trade Gothic LT Com" panose="020B0403040303020004" pitchFamily="34" charset="77"/>
                <a:ea typeface="ＭＳ Ｐゴシック" charset="-128"/>
                <a:cs typeface="Trade Gothic LT Com Bold 2"/>
              </a:rPr>
            </a:br>
            <a:r>
              <a:rPr lang="de-DE" sz="1400" b="1" kern="0" dirty="0">
                <a:solidFill>
                  <a:srgbClr val="3A3D38"/>
                </a:solidFill>
                <a:latin typeface="Trade Gothic LT Com" panose="020B0403040303020004" pitchFamily="34" charset="77"/>
                <a:ea typeface="ＭＳ Ｐゴシック" charset="-128"/>
                <a:cs typeface="Trade Gothic LT Com Bold 2"/>
              </a:rPr>
              <a:t>Unimedizin Mainz</a:t>
            </a:r>
          </a:p>
        </p:txBody>
      </p:sp>
      <p:sp>
        <p:nvSpPr>
          <p:cNvPr id="29" name="Textfeld 28">
            <a:extLst>
              <a:ext uri="{FF2B5EF4-FFF2-40B4-BE49-F238E27FC236}">
                <a16:creationId xmlns:a16="http://schemas.microsoft.com/office/drawing/2014/main" id="{5CBF575B-9BC0-D80D-EE1A-E0BDA7EFE9FA}"/>
              </a:ext>
            </a:extLst>
          </p:cNvPr>
          <p:cNvSpPr txBox="1"/>
          <p:nvPr/>
        </p:nvSpPr>
        <p:spPr bwMode="auto">
          <a:xfrm>
            <a:off x="8985133" y="4199989"/>
            <a:ext cx="2449566" cy="2205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kern="0" dirty="0">
                <a:solidFill>
                  <a:srgbClr val="3A3D38"/>
                </a:solidFill>
                <a:latin typeface="Trade Gothic LT Com Light"/>
                <a:ea typeface="ＭＳ Ｐゴシック" charset="-128"/>
                <a:cs typeface="Trade Gothic LT Com Bold 2"/>
              </a:rPr>
              <a:t>„Für eine Smart City ist der offene Umgang mit Daten entscheidend: Sie schaffen die Grundlage für fundierte Entscheidungen, effizientere Planung und eine bessere Zusammenarbeit zwischen Verwaltung und Stadt-gesellschaft.“</a:t>
            </a:r>
          </a:p>
        </p:txBody>
      </p:sp>
      <p:sp>
        <p:nvSpPr>
          <p:cNvPr id="30" name="Textfeld 29">
            <a:extLst>
              <a:ext uri="{FF2B5EF4-FFF2-40B4-BE49-F238E27FC236}">
                <a16:creationId xmlns:a16="http://schemas.microsoft.com/office/drawing/2014/main" id="{4C49C878-F848-2A83-585D-8BFD06180BE4}"/>
              </a:ext>
            </a:extLst>
          </p:cNvPr>
          <p:cNvSpPr txBox="1"/>
          <p:nvPr/>
        </p:nvSpPr>
        <p:spPr bwMode="auto">
          <a:xfrm>
            <a:off x="8985133" y="3289174"/>
            <a:ext cx="2449566" cy="784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b="1" kern="0" dirty="0">
                <a:solidFill>
                  <a:srgbClr val="3A3D38"/>
                </a:solidFill>
                <a:latin typeface="Trade Gothic LT Com" panose="020B0403040303020004" pitchFamily="34" charset="77"/>
                <a:ea typeface="ＭＳ Ｐゴシック" charset="-128"/>
                <a:cs typeface="Trade Gothic LT Com Bold 2"/>
              </a:rPr>
              <a:t>Maral </a:t>
            </a:r>
            <a:r>
              <a:rPr lang="de-DE" sz="1400" b="1" kern="0" dirty="0" err="1">
                <a:solidFill>
                  <a:srgbClr val="3A3D38"/>
                </a:solidFill>
                <a:latin typeface="Trade Gothic LT Com" panose="020B0403040303020004" pitchFamily="34" charset="77"/>
                <a:ea typeface="ＭＳ Ｐゴシック" charset="-128"/>
                <a:cs typeface="Trade Gothic LT Com Bold 2"/>
              </a:rPr>
              <a:t>Koohestanian</a:t>
            </a:r>
            <a:r>
              <a:rPr lang="de-DE" sz="1400" b="1" kern="0" dirty="0">
                <a:solidFill>
                  <a:srgbClr val="3A3D38"/>
                </a:solidFill>
                <a:latin typeface="Trade Gothic LT Com" panose="020B0403040303020004" pitchFamily="34" charset="77"/>
                <a:ea typeface="ＭＳ Ｐゴシック" charset="-128"/>
                <a:cs typeface="Trade Gothic LT Com Bold 2"/>
              </a:rPr>
              <a:t>, Dezernentin für Smart City, Europa und Ordnung</a:t>
            </a:r>
          </a:p>
        </p:txBody>
      </p:sp>
      <p:pic>
        <p:nvPicPr>
          <p:cNvPr id="44" name="Grafik 43">
            <a:extLst>
              <a:ext uri="{FF2B5EF4-FFF2-40B4-BE49-F238E27FC236}">
                <a16:creationId xmlns:a16="http://schemas.microsoft.com/office/drawing/2014/main" id="{1CA61DA6-6D1A-8DD9-4E40-81F964AB606F}"/>
              </a:ext>
            </a:extLst>
          </p:cNvPr>
          <p:cNvPicPr>
            <a:picLocks noChangeAspect="1"/>
          </p:cNvPicPr>
          <p:nvPr/>
        </p:nvPicPr>
        <p:blipFill>
          <a:blip r:embed="rId3"/>
          <a:srcRect t="2407" b="30273"/>
          <a:stretch>
            <a:fillRect/>
          </a:stretch>
        </p:blipFill>
        <p:spPr>
          <a:xfrm>
            <a:off x="9077996" y="1246102"/>
            <a:ext cx="1785859" cy="1799179"/>
          </a:xfrm>
          <a:prstGeom prst="ellipse">
            <a:avLst/>
          </a:prstGeom>
        </p:spPr>
      </p:pic>
      <p:pic>
        <p:nvPicPr>
          <p:cNvPr id="45" name="Grafik 44">
            <a:extLst>
              <a:ext uri="{FF2B5EF4-FFF2-40B4-BE49-F238E27FC236}">
                <a16:creationId xmlns:a16="http://schemas.microsoft.com/office/drawing/2014/main" id="{A3C71480-FDDA-2926-4E46-351D5BB7272D}"/>
              </a:ext>
            </a:extLst>
          </p:cNvPr>
          <p:cNvPicPr>
            <a:picLocks noChangeAspect="1"/>
          </p:cNvPicPr>
          <p:nvPr/>
        </p:nvPicPr>
        <p:blipFill>
          <a:blip r:embed="rId4"/>
          <a:srcRect l="14079" r="14079"/>
          <a:stretch/>
        </p:blipFill>
        <p:spPr>
          <a:xfrm>
            <a:off x="6283165" y="1246102"/>
            <a:ext cx="1785858" cy="1799179"/>
          </a:xfrm>
          <a:prstGeom prst="ellipse">
            <a:avLst/>
          </a:prstGeom>
        </p:spPr>
      </p:pic>
      <p:sp>
        <p:nvSpPr>
          <p:cNvPr id="7" name="Abgerundetes Rechteck 6">
            <a:extLst>
              <a:ext uri="{FF2B5EF4-FFF2-40B4-BE49-F238E27FC236}">
                <a16:creationId xmlns:a16="http://schemas.microsoft.com/office/drawing/2014/main" id="{E4EAB428-BE02-8CC6-EFCB-933F6A1F5720}"/>
              </a:ext>
            </a:extLst>
          </p:cNvPr>
          <p:cNvSpPr/>
          <p:nvPr/>
        </p:nvSpPr>
        <p:spPr bwMode="auto">
          <a:xfrm>
            <a:off x="131150" y="122707"/>
            <a:ext cx="3650737"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Bike </a:t>
            </a:r>
            <a:r>
              <a:rPr lang="de-DE" sz="2000" b="1" kern="0" dirty="0" err="1">
                <a:solidFill>
                  <a:srgbClr val="47473C"/>
                </a:solidFill>
                <a:latin typeface="Trade Gothic LT Com" panose="020B0403040303020004" pitchFamily="34" charset="77"/>
                <a:ea typeface="ＭＳ Ｐゴシック" charset="-128"/>
                <a:cs typeface="Trade Gothic LT Com Bold 2"/>
              </a:rPr>
              <a:t>to</a:t>
            </a:r>
            <a:r>
              <a:rPr lang="de-DE" sz="2000" b="1" kern="0" dirty="0">
                <a:solidFill>
                  <a:srgbClr val="47473C"/>
                </a:solidFill>
                <a:latin typeface="Trade Gothic LT Com" panose="020B0403040303020004" pitchFamily="34" charset="77"/>
                <a:ea typeface="ＭＳ Ｐゴシック" charset="-128"/>
                <a:cs typeface="Trade Gothic LT Com Bold 2"/>
              </a:rPr>
              <a:t> Work Enthusiasten</a:t>
            </a:r>
          </a:p>
        </p:txBody>
      </p:sp>
      <p:sp>
        <p:nvSpPr>
          <p:cNvPr id="2" name="Abgerundetes Rechteck 1">
            <a:extLst>
              <a:ext uri="{FF2B5EF4-FFF2-40B4-BE49-F238E27FC236}">
                <a16:creationId xmlns:a16="http://schemas.microsoft.com/office/drawing/2014/main" id="{157E3226-93BB-9278-2FD8-E679592349D3}"/>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Bike </a:t>
            </a:r>
            <a:r>
              <a:rPr lang="de-DE" sz="2000" b="1" kern="0" dirty="0" err="1">
                <a:solidFill>
                  <a:srgbClr val="47473C"/>
                </a:solidFill>
                <a:latin typeface="Trade Gothic LT Com" panose="020B0403040303020004" pitchFamily="34" charset="77"/>
                <a:ea typeface="ＭＳ Ｐゴシック" charset="-128"/>
                <a:cs typeface="Trade Gothic LT Com Bold 2"/>
              </a:rPr>
              <a:t>to</a:t>
            </a:r>
            <a:r>
              <a:rPr lang="de-DE" sz="2000" b="1" kern="0" dirty="0">
                <a:solidFill>
                  <a:srgbClr val="47473C"/>
                </a:solidFill>
                <a:latin typeface="Trade Gothic LT Com" panose="020B0403040303020004" pitchFamily="34" charset="77"/>
                <a:ea typeface="ＭＳ Ｐゴシック" charset="-128"/>
                <a:cs typeface="Trade Gothic LT Com Bold 2"/>
              </a:rPr>
              <a:t> Work Enthusiasten</a:t>
            </a:r>
          </a:p>
        </p:txBody>
      </p:sp>
      <p:sp>
        <p:nvSpPr>
          <p:cNvPr id="3" name="Textfeld 2">
            <a:extLst>
              <a:ext uri="{FF2B5EF4-FFF2-40B4-BE49-F238E27FC236}">
                <a16:creationId xmlns:a16="http://schemas.microsoft.com/office/drawing/2014/main" id="{1F54C30E-D1B9-2A7C-2B97-2803C1C15948}"/>
              </a:ext>
            </a:extLst>
          </p:cNvPr>
          <p:cNvSpPr txBox="1"/>
          <p:nvPr/>
        </p:nvSpPr>
        <p:spPr bwMode="auto">
          <a:xfrm>
            <a:off x="693503" y="3970541"/>
            <a:ext cx="2448000" cy="1257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kern="0" dirty="0">
                <a:solidFill>
                  <a:srgbClr val="3A3D38"/>
                </a:solidFill>
                <a:latin typeface="Trade Gothic LT Com Light"/>
                <a:ea typeface="ＭＳ Ｐゴシック" charset="-128"/>
              </a:rPr>
              <a:t>„Wir möchten durch die Teilnahme mehr </a:t>
            </a:r>
            <a:r>
              <a:rPr lang="de-DE" sz="1400" kern="0" dirty="0" err="1">
                <a:solidFill>
                  <a:srgbClr val="3A3D38"/>
                </a:solidFill>
                <a:latin typeface="Trade Gothic LT Com Light"/>
                <a:ea typeface="ＭＳ Ｐゴシック" charset="-128"/>
              </a:rPr>
              <a:t>Mitarbei-tende</a:t>
            </a:r>
            <a:r>
              <a:rPr lang="de-DE" sz="1400" kern="0" dirty="0">
                <a:solidFill>
                  <a:srgbClr val="3A3D38"/>
                </a:solidFill>
                <a:latin typeface="Trade Gothic LT Com Light"/>
                <a:ea typeface="ＭＳ Ｐゴシック" charset="-128"/>
              </a:rPr>
              <a:t> dazu motivieren, mit dem Fahrrad zur Arbeit zu kommen.“</a:t>
            </a:r>
          </a:p>
        </p:txBody>
      </p:sp>
      <p:sp>
        <p:nvSpPr>
          <p:cNvPr id="4" name="Textfeld 3">
            <a:extLst>
              <a:ext uri="{FF2B5EF4-FFF2-40B4-BE49-F238E27FC236}">
                <a16:creationId xmlns:a16="http://schemas.microsoft.com/office/drawing/2014/main" id="{CDB8FE09-E79D-E4B7-E189-74640003D5C9}"/>
              </a:ext>
            </a:extLst>
          </p:cNvPr>
          <p:cNvSpPr txBox="1"/>
          <p:nvPr/>
        </p:nvSpPr>
        <p:spPr bwMode="auto">
          <a:xfrm>
            <a:off x="693503" y="3289176"/>
            <a:ext cx="2448000" cy="547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b="1" kern="0" dirty="0">
                <a:solidFill>
                  <a:srgbClr val="3A3D38"/>
                </a:solidFill>
                <a:latin typeface="Trade Gothic LT Com" panose="020B0403040303020004" pitchFamily="34" charset="77"/>
                <a:ea typeface="ＭＳ Ｐゴシック" charset="-128"/>
                <a:cs typeface="Trade Gothic LT Com Bold 2"/>
              </a:rPr>
              <a:t>Ute Büttner, </a:t>
            </a:r>
            <a:br>
              <a:rPr lang="de-DE" sz="1400" b="1" kern="0" dirty="0">
                <a:solidFill>
                  <a:srgbClr val="3A3D38"/>
                </a:solidFill>
                <a:latin typeface="Trade Gothic LT Com" panose="020B0403040303020004" pitchFamily="34" charset="77"/>
                <a:ea typeface="ＭＳ Ｐゴシック" charset="-128"/>
                <a:cs typeface="Trade Gothic LT Com Bold 2"/>
              </a:rPr>
            </a:br>
            <a:r>
              <a:rPr lang="de-DE" sz="1400" b="1" kern="0" dirty="0">
                <a:solidFill>
                  <a:srgbClr val="3A3D38"/>
                </a:solidFill>
                <a:latin typeface="Trade Gothic LT Com" panose="020B0403040303020004" pitchFamily="34" charset="77"/>
                <a:ea typeface="ＭＳ Ｐゴシック" charset="-128"/>
                <a:cs typeface="Trade Gothic LT Com Bold 2"/>
              </a:rPr>
              <a:t>R+V Versicherung</a:t>
            </a:r>
          </a:p>
        </p:txBody>
      </p:sp>
      <p:pic>
        <p:nvPicPr>
          <p:cNvPr id="6" name="Grafik 5">
            <a:extLst>
              <a:ext uri="{FF2B5EF4-FFF2-40B4-BE49-F238E27FC236}">
                <a16:creationId xmlns:a16="http://schemas.microsoft.com/office/drawing/2014/main" id="{16CDA6CE-A7E7-F68B-493B-36308DF9CDDE}"/>
              </a:ext>
            </a:extLst>
          </p:cNvPr>
          <p:cNvPicPr>
            <a:picLocks noChangeAspect="1"/>
          </p:cNvPicPr>
          <p:nvPr/>
        </p:nvPicPr>
        <p:blipFill>
          <a:blip r:embed="rId5"/>
          <a:srcRect l="37288" t="13282" r="34614" b="67850"/>
          <a:stretch>
            <a:fillRect/>
          </a:stretch>
        </p:blipFill>
        <p:spPr>
          <a:xfrm>
            <a:off x="693503" y="1246102"/>
            <a:ext cx="1785858" cy="1799179"/>
          </a:xfrm>
          <a:prstGeom prst="ellipse">
            <a:avLst/>
          </a:prstGeom>
        </p:spPr>
      </p:pic>
      <p:pic>
        <p:nvPicPr>
          <p:cNvPr id="8" name="Grafik 7">
            <a:extLst>
              <a:ext uri="{FF2B5EF4-FFF2-40B4-BE49-F238E27FC236}">
                <a16:creationId xmlns:a16="http://schemas.microsoft.com/office/drawing/2014/main" id="{3ED8D46D-29C2-6B61-5C45-9B9DE069B2BC}"/>
              </a:ext>
            </a:extLst>
          </p:cNvPr>
          <p:cNvPicPr>
            <a:picLocks noChangeAspect="1"/>
          </p:cNvPicPr>
          <p:nvPr/>
        </p:nvPicPr>
        <p:blipFill>
          <a:blip r:embed="rId6"/>
          <a:srcRect l="39726" t="8606" r="28131" b="42905"/>
          <a:stretch>
            <a:fillRect/>
          </a:stretch>
        </p:blipFill>
        <p:spPr>
          <a:xfrm>
            <a:off x="3488334" y="1246102"/>
            <a:ext cx="1785858" cy="1799179"/>
          </a:xfrm>
          <a:prstGeom prst="ellipse">
            <a:avLst/>
          </a:prstGeom>
        </p:spPr>
      </p:pic>
      <p:sp>
        <p:nvSpPr>
          <p:cNvPr id="9" name="Textfeld 8">
            <a:extLst>
              <a:ext uri="{FF2B5EF4-FFF2-40B4-BE49-F238E27FC236}">
                <a16:creationId xmlns:a16="http://schemas.microsoft.com/office/drawing/2014/main" id="{3C65BE94-57B6-C468-8678-4E9E1233ED2E}"/>
              </a:ext>
            </a:extLst>
          </p:cNvPr>
          <p:cNvSpPr txBox="1"/>
          <p:nvPr/>
        </p:nvSpPr>
        <p:spPr bwMode="auto">
          <a:xfrm>
            <a:off x="3300464" y="4199989"/>
            <a:ext cx="2448000" cy="1968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kern="0" dirty="0">
                <a:solidFill>
                  <a:srgbClr val="3A3D38"/>
                </a:solidFill>
                <a:latin typeface="Trade Gothic LT Com Light"/>
                <a:ea typeface="ＭＳ Ｐゴシック" charset="-128"/>
              </a:rPr>
              <a:t>„Die Brücken über den Rhein gehören für viele Menschen ganz selbstverständlich zum Alltag. Die Aktion hebt hervor, wie wichtig diese Verbindungen für das Zusammenleben in unserer Region sind.“</a:t>
            </a:r>
          </a:p>
        </p:txBody>
      </p:sp>
      <p:sp>
        <p:nvSpPr>
          <p:cNvPr id="10" name="Textfeld 9">
            <a:extLst>
              <a:ext uri="{FF2B5EF4-FFF2-40B4-BE49-F238E27FC236}">
                <a16:creationId xmlns:a16="http://schemas.microsoft.com/office/drawing/2014/main" id="{CA062FE1-A4BB-2B62-7B24-BC494F382FCD}"/>
              </a:ext>
            </a:extLst>
          </p:cNvPr>
          <p:cNvSpPr txBox="1"/>
          <p:nvPr/>
        </p:nvSpPr>
        <p:spPr bwMode="auto">
          <a:xfrm>
            <a:off x="3300464" y="3289174"/>
            <a:ext cx="2448000" cy="784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400" b="1" kern="0" dirty="0">
                <a:solidFill>
                  <a:srgbClr val="3A3D38"/>
                </a:solidFill>
                <a:latin typeface="Trade Gothic LT Com" panose="020B0403040303020004" pitchFamily="34" charset="77"/>
                <a:ea typeface="ＭＳ Ｐゴシック" charset="-128"/>
                <a:cs typeface="Trade Gothic LT Com Bold 2"/>
              </a:rPr>
              <a:t>Janina Steinkrüger, </a:t>
            </a:r>
            <a:br>
              <a:rPr lang="de-DE" sz="1400" b="1" kern="0" dirty="0">
                <a:solidFill>
                  <a:srgbClr val="3A3D38"/>
                </a:solidFill>
                <a:latin typeface="Trade Gothic LT Com" panose="020B0403040303020004" pitchFamily="34" charset="77"/>
                <a:ea typeface="ＭＳ Ｐゴシック" charset="-128"/>
                <a:cs typeface="Trade Gothic LT Com Bold 2"/>
              </a:rPr>
            </a:br>
            <a:r>
              <a:rPr lang="de-DE" sz="1400" b="1" kern="0" dirty="0">
                <a:solidFill>
                  <a:srgbClr val="3A3D38"/>
                </a:solidFill>
                <a:latin typeface="Trade Gothic LT Com" panose="020B0403040303020004" pitchFamily="34" charset="77"/>
                <a:ea typeface="ＭＳ Ｐゴシック" charset="-128"/>
                <a:cs typeface="Trade Gothic LT Com Bold 2"/>
              </a:rPr>
              <a:t>Dezernentin für Umwelt und Mobilität</a:t>
            </a:r>
          </a:p>
        </p:txBody>
      </p:sp>
    </p:spTree>
    <p:extLst>
      <p:ext uri="{BB962C8B-B14F-4D97-AF65-F5344CB8AC3E}">
        <p14:creationId xmlns:p14="http://schemas.microsoft.com/office/powerpoint/2010/main" val="151892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C7FB2-FAA5-0E9C-413F-3592671FF16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A73E8A2C-F261-E867-F8DB-E071E1D362CE}"/>
              </a:ext>
            </a:extLst>
          </p:cNvPr>
          <p:cNvSpPr txBox="1"/>
          <p:nvPr/>
        </p:nvSpPr>
        <p:spPr bwMode="auto">
          <a:xfrm>
            <a:off x="456200" y="1908427"/>
            <a:ext cx="5187360" cy="372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Mainz und Wiesbaden mit dem Fahrrad verbinden</a:t>
            </a:r>
          </a:p>
          <a:p>
            <a:pPr>
              <a:lnSpc>
                <a:spcPct val="110000"/>
              </a:lnSpc>
              <a:buSzPct val="80000"/>
            </a:pPr>
            <a:endParaRPr lang="de-DE" sz="1800" kern="0" dirty="0">
              <a:solidFill>
                <a:srgbClr val="3A3D38"/>
              </a:solidFill>
              <a:latin typeface="Trade Gothic LT Com Light"/>
              <a:ea typeface="ＭＳ Ｐゴシック" charset="-128"/>
              <a:cs typeface="Trade Gothic LT Com Bold 2"/>
            </a:endParaRPr>
          </a:p>
          <a:p>
            <a:pPr>
              <a:lnSpc>
                <a:spcPct val="110000"/>
              </a:lnSpc>
              <a:buSzPct val="80000"/>
            </a:pPr>
            <a:r>
              <a:rPr lang="de-DE" sz="1800" kern="0" dirty="0">
                <a:solidFill>
                  <a:srgbClr val="3A3D38"/>
                </a:solidFill>
                <a:latin typeface="Trade Gothic LT Com Light"/>
                <a:ea typeface="ＭＳ Ｐゴシック" charset="-128"/>
                <a:cs typeface="Trade Gothic LT Com Bold 2"/>
              </a:rPr>
              <a:t>Während der Challenge 16. August bis </a:t>
            </a:r>
            <a:br>
              <a:rPr lang="de-DE" sz="1800" kern="0" dirty="0">
                <a:solidFill>
                  <a:srgbClr val="3A3D38"/>
                </a:solidFill>
                <a:latin typeface="Trade Gothic LT Com Light"/>
                <a:ea typeface="ＭＳ Ｐゴシック" charset="-128"/>
                <a:cs typeface="Trade Gothic LT Com Bold 2"/>
              </a:rPr>
            </a:br>
            <a:r>
              <a:rPr lang="de-DE" sz="1800" kern="0" dirty="0">
                <a:solidFill>
                  <a:srgbClr val="3A3D38"/>
                </a:solidFill>
                <a:latin typeface="Trade Gothic LT Com Light"/>
                <a:ea typeface="ＭＳ Ｐゴシック" charset="-128"/>
                <a:cs typeface="Trade Gothic LT Com Bold 2"/>
              </a:rPr>
              <a:t>13. September sollen die drei Hauptbrücken zwischen den beiden Städten maximal häufig von </a:t>
            </a:r>
            <a:r>
              <a:rPr lang="de-DE" sz="1800" kern="0" dirty="0" err="1">
                <a:solidFill>
                  <a:srgbClr val="3A3D38"/>
                </a:solidFill>
                <a:latin typeface="Trade Gothic LT Com Light"/>
                <a:ea typeface="ＭＳ Ｐゴシック" charset="-128"/>
                <a:cs typeface="Trade Gothic LT Com Bold 2"/>
              </a:rPr>
              <a:t>Radler:innen</a:t>
            </a:r>
            <a:r>
              <a:rPr lang="de-DE" sz="1800" kern="0" dirty="0">
                <a:solidFill>
                  <a:srgbClr val="3A3D38"/>
                </a:solidFill>
                <a:latin typeface="Trade Gothic LT Com Light"/>
                <a:ea typeface="ＭＳ Ｐゴシック" charset="-128"/>
                <a:cs typeface="Trade Gothic LT Com Bold 2"/>
              </a:rPr>
              <a:t> überquert werden. Mit Hilfe von fest installierten Zählgeräten sowie der DB Rad+ App werden sowohl die Anzahl der Fahrten als auch die Routen festgehalten und visualisiert. Die getrackten Daten dienen am Ende auch der Ausarbeitung einer Radschnellverbindung, die für die nächsten Jahre in Planung ist.</a:t>
            </a:r>
          </a:p>
        </p:txBody>
      </p:sp>
      <p:pic>
        <p:nvPicPr>
          <p:cNvPr id="9" name="Grafik 8">
            <a:extLst>
              <a:ext uri="{FF2B5EF4-FFF2-40B4-BE49-F238E27FC236}">
                <a16:creationId xmlns:a16="http://schemas.microsoft.com/office/drawing/2014/main" id="{7415701D-FDEF-BE9C-68D6-A361DB9938AD}"/>
              </a:ext>
            </a:extLst>
          </p:cNvPr>
          <p:cNvPicPr>
            <a:picLocks noChangeAspect="1"/>
          </p:cNvPicPr>
          <p:nvPr/>
        </p:nvPicPr>
        <p:blipFill>
          <a:blip r:embed="rId3"/>
          <a:srcRect l="21019" r="21019"/>
          <a:stretch>
            <a:fillRect/>
          </a:stretch>
        </p:blipFill>
        <p:spPr>
          <a:xfrm>
            <a:off x="6229350" y="-5303"/>
            <a:ext cx="5962650" cy="6863303"/>
          </a:xfrm>
          <a:prstGeom prst="rect">
            <a:avLst/>
          </a:prstGeom>
        </p:spPr>
      </p:pic>
      <p:pic>
        <p:nvPicPr>
          <p:cNvPr id="10" name="Grafik 9">
            <a:extLst>
              <a:ext uri="{FF2B5EF4-FFF2-40B4-BE49-F238E27FC236}">
                <a16:creationId xmlns:a16="http://schemas.microsoft.com/office/drawing/2014/main" id="{42F9BED7-63E1-2121-A070-3BA8BFAF5B7B}"/>
              </a:ext>
            </a:extLst>
          </p:cNvPr>
          <p:cNvPicPr>
            <a:picLocks noChangeAspect="1"/>
          </p:cNvPicPr>
          <p:nvPr/>
        </p:nvPicPr>
        <p:blipFill>
          <a:blip r:embed="rId4"/>
          <a:srcRect l="22965" r="3087" b="9389"/>
          <a:stretch>
            <a:fillRect/>
          </a:stretch>
        </p:blipFill>
        <p:spPr>
          <a:xfrm>
            <a:off x="6229350" y="-5303"/>
            <a:ext cx="5962650" cy="6863303"/>
          </a:xfrm>
          <a:prstGeom prst="rect">
            <a:avLst/>
          </a:prstGeom>
        </p:spPr>
      </p:pic>
      <p:sp>
        <p:nvSpPr>
          <p:cNvPr id="11" name="Abgerundetes Rechteck 10">
            <a:extLst>
              <a:ext uri="{FF2B5EF4-FFF2-40B4-BE49-F238E27FC236}">
                <a16:creationId xmlns:a16="http://schemas.microsoft.com/office/drawing/2014/main" id="{60BE41B9-DA5C-1248-333E-9729046A1689}"/>
              </a:ext>
            </a:extLst>
          </p:cNvPr>
          <p:cNvSpPr/>
          <p:nvPr/>
        </p:nvSpPr>
        <p:spPr bwMode="auto">
          <a:xfrm>
            <a:off x="131150" y="122707"/>
            <a:ext cx="4179593"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Langfristiges Ziel der Challenge</a:t>
            </a:r>
          </a:p>
        </p:txBody>
      </p:sp>
      <p:sp>
        <p:nvSpPr>
          <p:cNvPr id="2" name="Abgerundetes Rechteck 1">
            <a:extLst>
              <a:ext uri="{FF2B5EF4-FFF2-40B4-BE49-F238E27FC236}">
                <a16:creationId xmlns:a16="http://schemas.microsoft.com/office/drawing/2014/main" id="{E81F0F5D-8215-8034-4230-AB7500134685}"/>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Langfristiges Ziel der Challenge</a:t>
            </a:r>
          </a:p>
        </p:txBody>
      </p:sp>
    </p:spTree>
    <p:extLst>
      <p:ext uri="{BB962C8B-B14F-4D97-AF65-F5344CB8AC3E}">
        <p14:creationId xmlns:p14="http://schemas.microsoft.com/office/powerpoint/2010/main" val="4104489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DB9A-17D1-7FCD-A6F4-31F00FE66FD5}"/>
            </a:ext>
          </a:extLst>
        </p:cNvPr>
        <p:cNvGrpSpPr/>
        <p:nvPr/>
      </p:nvGrpSpPr>
      <p:grpSpPr>
        <a:xfrm>
          <a:off x="0" y="0"/>
          <a:ext cx="0" cy="0"/>
          <a:chOff x="0" y="0"/>
          <a:chExt cx="0" cy="0"/>
        </a:xfrm>
      </p:grpSpPr>
      <p:sp>
        <p:nvSpPr>
          <p:cNvPr id="3" name="Abgerundetes Rechteck 2">
            <a:extLst>
              <a:ext uri="{FF2B5EF4-FFF2-40B4-BE49-F238E27FC236}">
                <a16:creationId xmlns:a16="http://schemas.microsoft.com/office/drawing/2014/main" id="{F465A391-02C9-C658-E53B-63A259A0A20D}"/>
              </a:ext>
            </a:extLst>
          </p:cNvPr>
          <p:cNvSpPr/>
          <p:nvPr/>
        </p:nvSpPr>
        <p:spPr bwMode="auto">
          <a:xfrm>
            <a:off x="131150" y="122707"/>
            <a:ext cx="596485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Premiumpartner</a:t>
            </a:r>
          </a:p>
        </p:txBody>
      </p:sp>
      <p:sp>
        <p:nvSpPr>
          <p:cNvPr id="2" name="Abgerundetes Rechteck 1">
            <a:extLst>
              <a:ext uri="{FF2B5EF4-FFF2-40B4-BE49-F238E27FC236}">
                <a16:creationId xmlns:a16="http://schemas.microsoft.com/office/drawing/2014/main" id="{63257A65-5ADE-20C4-B809-62D3605A5837}"/>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Premiumpartner</a:t>
            </a:r>
          </a:p>
        </p:txBody>
      </p:sp>
      <p:pic>
        <p:nvPicPr>
          <p:cNvPr id="11" name="Grafik 10">
            <a:extLst>
              <a:ext uri="{FF2B5EF4-FFF2-40B4-BE49-F238E27FC236}">
                <a16:creationId xmlns:a16="http://schemas.microsoft.com/office/drawing/2014/main" id="{2885D43D-5D98-6F86-B28A-2B9B6EAF32D2}"/>
              </a:ext>
            </a:extLst>
          </p:cNvPr>
          <p:cNvPicPr>
            <a:picLocks noChangeAspect="1"/>
          </p:cNvPicPr>
          <p:nvPr/>
        </p:nvPicPr>
        <p:blipFill>
          <a:blip r:embed="rId3"/>
          <a:stretch>
            <a:fillRect/>
          </a:stretch>
        </p:blipFill>
        <p:spPr>
          <a:xfrm>
            <a:off x="497492" y="1267233"/>
            <a:ext cx="11197016" cy="4323533"/>
          </a:xfrm>
          <a:prstGeom prst="rect">
            <a:avLst/>
          </a:prstGeom>
        </p:spPr>
      </p:pic>
    </p:spTree>
    <p:extLst>
      <p:ext uri="{BB962C8B-B14F-4D97-AF65-F5344CB8AC3E}">
        <p14:creationId xmlns:p14="http://schemas.microsoft.com/office/powerpoint/2010/main" val="171255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0B52-F79E-74EB-15D6-57D857581B5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C8F1AB0F-999A-F5EB-8126-02E117BB382E}"/>
              </a:ext>
            </a:extLst>
          </p:cNvPr>
          <p:cNvPicPr>
            <a:picLocks noChangeAspect="1"/>
          </p:cNvPicPr>
          <p:nvPr/>
        </p:nvPicPr>
        <p:blipFill>
          <a:blip r:embed="rId3"/>
          <a:srcRect t="20027"/>
          <a:stretch>
            <a:fillRect/>
          </a:stretch>
        </p:blipFill>
        <p:spPr>
          <a:xfrm>
            <a:off x="528007" y="2111625"/>
            <a:ext cx="11135985" cy="3275635"/>
          </a:xfrm>
          <a:prstGeom prst="rect">
            <a:avLst/>
          </a:prstGeom>
        </p:spPr>
      </p:pic>
      <p:sp>
        <p:nvSpPr>
          <p:cNvPr id="5" name="Abgerundetes Rechteck 4">
            <a:extLst>
              <a:ext uri="{FF2B5EF4-FFF2-40B4-BE49-F238E27FC236}">
                <a16:creationId xmlns:a16="http://schemas.microsoft.com/office/drawing/2014/main" id="{5DEFF76F-F3E0-9B81-BF06-B8B70F754E8D}"/>
              </a:ext>
            </a:extLst>
          </p:cNvPr>
          <p:cNvSpPr/>
          <p:nvPr/>
        </p:nvSpPr>
        <p:spPr bwMode="auto">
          <a:xfrm>
            <a:off x="131151" y="122707"/>
            <a:ext cx="2161674"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Unterstützer</a:t>
            </a:r>
          </a:p>
        </p:txBody>
      </p:sp>
      <p:sp>
        <p:nvSpPr>
          <p:cNvPr id="2" name="Abgerundetes Rechteck 1">
            <a:extLst>
              <a:ext uri="{FF2B5EF4-FFF2-40B4-BE49-F238E27FC236}">
                <a16:creationId xmlns:a16="http://schemas.microsoft.com/office/drawing/2014/main" id="{86595EA2-7277-9F17-FCE2-AAA7345AF243}"/>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Unterstützer</a:t>
            </a:r>
          </a:p>
        </p:txBody>
      </p:sp>
      <p:pic>
        <p:nvPicPr>
          <p:cNvPr id="6" name="Grafik 5">
            <a:extLst>
              <a:ext uri="{FF2B5EF4-FFF2-40B4-BE49-F238E27FC236}">
                <a16:creationId xmlns:a16="http://schemas.microsoft.com/office/drawing/2014/main" id="{61E7815F-0088-EEDE-7D5E-80B2805F1C04}"/>
              </a:ext>
            </a:extLst>
          </p:cNvPr>
          <p:cNvPicPr>
            <a:picLocks noChangeAspect="1"/>
          </p:cNvPicPr>
          <p:nvPr/>
        </p:nvPicPr>
        <p:blipFill>
          <a:blip r:embed="rId4"/>
          <a:stretch>
            <a:fillRect/>
          </a:stretch>
        </p:blipFill>
        <p:spPr>
          <a:xfrm>
            <a:off x="9423549" y="4224104"/>
            <a:ext cx="1520824" cy="815729"/>
          </a:xfrm>
          <a:prstGeom prst="rect">
            <a:avLst/>
          </a:prstGeom>
        </p:spPr>
      </p:pic>
    </p:spTree>
    <p:extLst>
      <p:ext uri="{BB962C8B-B14F-4D97-AF65-F5344CB8AC3E}">
        <p14:creationId xmlns:p14="http://schemas.microsoft.com/office/powerpoint/2010/main" val="123174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F6CD589-BDAC-DB71-9219-9994E8BF3D84}"/>
              </a:ext>
            </a:extLst>
          </p:cNvPr>
          <p:cNvPicPr>
            <a:picLocks noChangeAspect="1"/>
          </p:cNvPicPr>
          <p:nvPr/>
        </p:nvPicPr>
        <p:blipFill>
          <a:blip r:embed="rId2"/>
          <a:srcRect l="10288" t="30268" r="6964"/>
          <a:stretch>
            <a:fillRect/>
          </a:stretch>
        </p:blipFill>
        <p:spPr>
          <a:xfrm>
            <a:off x="0" y="0"/>
            <a:ext cx="12192000" cy="6858000"/>
          </a:xfrm>
          <a:prstGeom prst="rect">
            <a:avLst/>
          </a:prstGeom>
          <a:noFill/>
        </p:spPr>
      </p:pic>
      <p:grpSp>
        <p:nvGrpSpPr>
          <p:cNvPr id="7" name="Gruppieren 6">
            <a:extLst>
              <a:ext uri="{FF2B5EF4-FFF2-40B4-BE49-F238E27FC236}">
                <a16:creationId xmlns:a16="http://schemas.microsoft.com/office/drawing/2014/main" id="{FECEE48E-AF9C-8E7F-AD4A-561B48BE74B0}"/>
              </a:ext>
            </a:extLst>
          </p:cNvPr>
          <p:cNvGrpSpPr/>
          <p:nvPr/>
        </p:nvGrpSpPr>
        <p:grpSpPr>
          <a:xfrm>
            <a:off x="131150" y="5981315"/>
            <a:ext cx="13107036" cy="933658"/>
            <a:chOff x="131150" y="5172115"/>
            <a:chExt cx="13107036" cy="933658"/>
          </a:xfrm>
        </p:grpSpPr>
        <p:sp>
          <p:nvSpPr>
            <p:cNvPr id="2" name="Abgerundetes Rechteck 1">
              <a:extLst>
                <a:ext uri="{FF2B5EF4-FFF2-40B4-BE49-F238E27FC236}">
                  <a16:creationId xmlns:a16="http://schemas.microsoft.com/office/drawing/2014/main" id="{14E08ABC-A963-4CD2-588B-A39391AC7959}"/>
                </a:ext>
              </a:extLst>
            </p:cNvPr>
            <p:cNvSpPr/>
            <p:nvPr/>
          </p:nvSpPr>
          <p:spPr bwMode="auto">
            <a:xfrm>
              <a:off x="131150" y="5172115"/>
              <a:ext cx="11934076" cy="718887"/>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endParaRPr lang="de-DE" sz="2000" b="1" kern="0" dirty="0">
                <a:solidFill>
                  <a:srgbClr val="47473C"/>
                </a:solidFill>
                <a:latin typeface="Trade Gothic LT Com" panose="020B0403040303020004" pitchFamily="34" charset="77"/>
                <a:ea typeface="ＭＳ Ｐゴシック" charset="-128"/>
                <a:cs typeface="Trade Gothic LT Com Bold 2"/>
              </a:endParaRPr>
            </a:p>
          </p:txBody>
        </p:sp>
        <p:sp>
          <p:nvSpPr>
            <p:cNvPr id="3" name="Textfeld 2">
              <a:extLst>
                <a:ext uri="{FF2B5EF4-FFF2-40B4-BE49-F238E27FC236}">
                  <a16:creationId xmlns:a16="http://schemas.microsoft.com/office/drawing/2014/main" id="{587CA182-7406-ACE7-FEE4-BB47E47A6D72}"/>
                </a:ext>
              </a:extLst>
            </p:cNvPr>
            <p:cNvSpPr txBox="1"/>
            <p:nvPr/>
          </p:nvSpPr>
          <p:spPr bwMode="auto">
            <a:xfrm>
              <a:off x="8715118" y="5186995"/>
              <a:ext cx="4523068" cy="918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rPr>
                <a:t>Anmeldung und Infos: </a:t>
              </a:r>
              <a:br>
                <a:rPr lang="de-DE" sz="1800" b="1" kern="0" dirty="0">
                  <a:solidFill>
                    <a:srgbClr val="3A3D38"/>
                  </a:solidFill>
                  <a:latin typeface="Trade Gothic LT Com" panose="020B0403040303020004" pitchFamily="34" charset="77"/>
                  <a:ea typeface="ＭＳ Ｐゴシック" charset="-128"/>
                </a:rPr>
              </a:br>
              <a:r>
                <a:rPr lang="de-DE" sz="1800" b="1" kern="0" dirty="0" err="1">
                  <a:solidFill>
                    <a:srgbClr val="3A3D38"/>
                  </a:solidFill>
                  <a:latin typeface="Trade Gothic LT Com" panose="020B0403040303020004" pitchFamily="34" charset="77"/>
                  <a:ea typeface="ＭＳ Ｐゴシック" charset="-128"/>
                  <a:hlinkClick r:id="rId3"/>
                </a:rPr>
                <a:t>brueckenschlag-challenge.de</a:t>
              </a:r>
              <a:endParaRPr lang="de-DE" sz="1800" b="1" kern="0" dirty="0">
                <a:solidFill>
                  <a:srgbClr val="3A3D38"/>
                </a:solidFill>
                <a:latin typeface="Trade Gothic LT Com" panose="020B0403040303020004" pitchFamily="34" charset="77"/>
                <a:ea typeface="ＭＳ Ｐゴシック" charset="-128"/>
              </a:endParaRPr>
            </a:p>
            <a:p>
              <a:pPr>
                <a:lnSpc>
                  <a:spcPct val="110000"/>
                </a:lnSpc>
                <a:buSzPct val="80000"/>
              </a:pPr>
              <a:endParaRPr lang="de-DE" sz="1400" kern="0" dirty="0">
                <a:solidFill>
                  <a:srgbClr val="3A3D38"/>
                </a:solidFill>
                <a:latin typeface="Trade Gothic LT Com Light"/>
                <a:ea typeface="ＭＳ Ｐゴシック" charset="-128"/>
                <a:cs typeface="Trade Gothic LT Com Bold 2"/>
              </a:endParaRPr>
            </a:p>
          </p:txBody>
        </p:sp>
        <p:pic>
          <p:nvPicPr>
            <p:cNvPr id="4" name="Grafik 3">
              <a:extLst>
                <a:ext uri="{FF2B5EF4-FFF2-40B4-BE49-F238E27FC236}">
                  <a16:creationId xmlns:a16="http://schemas.microsoft.com/office/drawing/2014/main" id="{D5264D89-39A6-B083-1074-5630A159BE2B}"/>
                </a:ext>
              </a:extLst>
            </p:cNvPr>
            <p:cNvPicPr>
              <a:picLocks noChangeAspect="1"/>
            </p:cNvPicPr>
            <p:nvPr/>
          </p:nvPicPr>
          <p:blipFill>
            <a:blip r:embed="rId4"/>
            <a:stretch>
              <a:fillRect/>
            </a:stretch>
          </p:blipFill>
          <p:spPr>
            <a:xfrm>
              <a:off x="422082" y="5285452"/>
              <a:ext cx="896919" cy="492212"/>
            </a:xfrm>
            <a:prstGeom prst="rect">
              <a:avLst/>
            </a:prstGeom>
          </p:spPr>
        </p:pic>
      </p:grpSp>
    </p:spTree>
    <p:extLst>
      <p:ext uri="{BB962C8B-B14F-4D97-AF65-F5344CB8AC3E}">
        <p14:creationId xmlns:p14="http://schemas.microsoft.com/office/powerpoint/2010/main" val="405779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B9866-0C6D-A835-7645-41DCA5D461A2}"/>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C7A2EFCA-ED70-EA73-8765-088D5C45130C}"/>
              </a:ext>
            </a:extLst>
          </p:cNvPr>
          <p:cNvSpPr txBox="1"/>
          <p:nvPr/>
        </p:nvSpPr>
        <p:spPr bwMode="auto">
          <a:xfrm>
            <a:off x="484377" y="2197317"/>
            <a:ext cx="4441447" cy="311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285750" indent="-285750">
              <a:lnSpc>
                <a:spcPct val="110000"/>
              </a:lnSpc>
              <a:buSzPct val="80000"/>
              <a:buFont typeface="Arial" panose="020B0604020202020204" pitchFamily="34" charset="0"/>
              <a:buChar char="•"/>
            </a:pPr>
            <a:r>
              <a:rPr lang="de-DE" sz="1800" kern="0" dirty="0">
                <a:solidFill>
                  <a:srgbClr val="3A3D38"/>
                </a:solidFill>
                <a:latin typeface="Trade Gothic LT Com Light" panose="020B0403040303020004" pitchFamily="34" charset="77"/>
                <a:ea typeface="ＭＳ Ｐゴシック" charset="-128"/>
                <a:cs typeface="Trade Gothic LT Com Bold 2"/>
              </a:rPr>
              <a:t>Ziel: Möglichst oft mit dem Rad zur Arbeit fahren</a:t>
            </a:r>
          </a:p>
          <a:p>
            <a:pPr marL="285750" indent="-285750">
              <a:lnSpc>
                <a:spcPct val="110000"/>
              </a:lnSpc>
              <a:buSzPct val="80000"/>
              <a:buFont typeface="Arial" panose="020B0604020202020204" pitchFamily="34" charset="0"/>
              <a:buChar char="•"/>
            </a:pPr>
            <a:endParaRPr lang="de-DE" sz="1800" kern="0" dirty="0">
              <a:solidFill>
                <a:srgbClr val="3A3D38"/>
              </a:solidFill>
              <a:latin typeface="Trade Gothic LT Com Light" panose="020B0403040303020004" pitchFamily="34" charset="77"/>
              <a:ea typeface="ＭＳ Ｐゴシック" charset="-128"/>
              <a:cs typeface="Trade Gothic LT Com Bold 2"/>
            </a:endParaRPr>
          </a:p>
          <a:p>
            <a:pPr marL="285750" indent="-285750">
              <a:lnSpc>
                <a:spcPct val="110000"/>
              </a:lnSpc>
              <a:buSzPct val="80000"/>
              <a:buFont typeface="Arial" panose="020B0604020202020204" pitchFamily="34" charset="0"/>
              <a:buChar char="•"/>
            </a:pPr>
            <a:r>
              <a:rPr lang="de-DE" sz="1800" kern="0" dirty="0">
                <a:solidFill>
                  <a:srgbClr val="3A3D38"/>
                </a:solidFill>
                <a:latin typeface="Trade Gothic LT Com Light" panose="020B0403040303020004" pitchFamily="34" charset="77"/>
                <a:ea typeface="ＭＳ Ｐゴシック" charset="-128"/>
                <a:cs typeface="Trade Gothic LT Com Bold 2"/>
              </a:rPr>
              <a:t>Vom 16. August bis 13. September</a:t>
            </a:r>
          </a:p>
          <a:p>
            <a:pPr>
              <a:lnSpc>
                <a:spcPct val="110000"/>
              </a:lnSpc>
              <a:buSzPct val="80000"/>
            </a:pPr>
            <a:endParaRPr lang="de-DE" sz="1800" kern="0" dirty="0">
              <a:solidFill>
                <a:srgbClr val="3A3D38"/>
              </a:solidFill>
              <a:latin typeface="Trade Gothic LT Com Light" panose="020B0403040303020004" pitchFamily="34" charset="77"/>
              <a:ea typeface="ＭＳ Ｐゴシック" charset="-128"/>
              <a:cs typeface="Trade Gothic LT Com Bold 2"/>
            </a:endParaRPr>
          </a:p>
          <a:p>
            <a:pPr marL="285750" indent="-285750">
              <a:lnSpc>
                <a:spcPct val="110000"/>
              </a:lnSpc>
              <a:buSzPct val="80000"/>
              <a:buFont typeface="Arial" panose="020B0604020202020204" pitchFamily="34" charset="0"/>
              <a:buChar char="•"/>
            </a:pPr>
            <a:r>
              <a:rPr lang="de-DE" sz="1800" kern="0" dirty="0">
                <a:solidFill>
                  <a:srgbClr val="3A3D38"/>
                </a:solidFill>
                <a:latin typeface="Trade Gothic LT Com Light" panose="020B0403040303020004" pitchFamily="34" charset="77"/>
                <a:ea typeface="ＭＳ Ｐゴシック" charset="-128"/>
                <a:cs typeface="Trade Gothic LT Com Bold 2"/>
              </a:rPr>
              <a:t>Fahrten per App tracken, Kilometer fürs Team sammeln</a:t>
            </a:r>
          </a:p>
          <a:p>
            <a:pPr>
              <a:lnSpc>
                <a:spcPct val="110000"/>
              </a:lnSpc>
              <a:buSzPct val="80000"/>
            </a:pPr>
            <a:endParaRPr lang="de-DE" sz="1800" kern="0" dirty="0">
              <a:solidFill>
                <a:srgbClr val="3A3D38"/>
              </a:solidFill>
              <a:latin typeface="Trade Gothic LT Com Light" panose="020B0403040303020004" pitchFamily="34" charset="77"/>
              <a:ea typeface="ＭＳ Ｐゴシック" charset="-128"/>
            </a:endParaRPr>
          </a:p>
          <a:p>
            <a:pPr marL="285750" indent="-285750">
              <a:lnSpc>
                <a:spcPct val="110000"/>
              </a:lnSpc>
              <a:buSzPct val="80000"/>
              <a:buFont typeface="Arial" panose="020B0604020202020204" pitchFamily="34" charset="0"/>
              <a:buChar char="•"/>
            </a:pPr>
            <a:r>
              <a:rPr lang="de-DE" sz="1800" kern="0" dirty="0">
                <a:solidFill>
                  <a:srgbClr val="3A3D38"/>
                </a:solidFill>
                <a:latin typeface="Trade Gothic LT Com Light" panose="020B0403040303020004" pitchFamily="34" charset="77"/>
                <a:ea typeface="ＭＳ Ｐゴシック" charset="-128"/>
              </a:rPr>
              <a:t>Tolle Preise gewinnen</a:t>
            </a:r>
          </a:p>
          <a:p>
            <a:pPr marL="285750" indent="-285750">
              <a:lnSpc>
                <a:spcPct val="110000"/>
              </a:lnSpc>
              <a:buSzPct val="80000"/>
              <a:buFont typeface="Arial" panose="020B0604020202020204" pitchFamily="34" charset="0"/>
              <a:buChar char="•"/>
            </a:pPr>
            <a:endParaRPr lang="de-DE" sz="1800" kern="0" dirty="0">
              <a:solidFill>
                <a:srgbClr val="3A3D38"/>
              </a:solidFill>
              <a:latin typeface="Trade Gothic LT Com Light" panose="020B0403040303020004" pitchFamily="34" charset="77"/>
              <a:ea typeface="ＭＳ Ｐゴシック" charset="-128"/>
              <a:cs typeface="Trade Gothic LT Com Bold 2"/>
            </a:endParaRPr>
          </a:p>
        </p:txBody>
      </p:sp>
      <p:pic>
        <p:nvPicPr>
          <p:cNvPr id="13" name="Grafik 12">
            <a:extLst>
              <a:ext uri="{FF2B5EF4-FFF2-40B4-BE49-F238E27FC236}">
                <a16:creationId xmlns:a16="http://schemas.microsoft.com/office/drawing/2014/main" id="{CE6C5BC2-D94D-D4D3-01EB-7A351908BCC3}"/>
              </a:ext>
            </a:extLst>
          </p:cNvPr>
          <p:cNvPicPr>
            <a:picLocks noChangeAspect="1"/>
          </p:cNvPicPr>
          <p:nvPr/>
        </p:nvPicPr>
        <p:blipFill>
          <a:blip r:embed="rId3"/>
          <a:srcRect l="47435" t="10638" r="18818" b="4870"/>
          <a:stretch>
            <a:fillRect/>
          </a:stretch>
        </p:blipFill>
        <p:spPr>
          <a:xfrm>
            <a:off x="6229350" y="0"/>
            <a:ext cx="5962650" cy="6858000"/>
          </a:xfrm>
          <a:prstGeom prst="rect">
            <a:avLst/>
          </a:prstGeom>
        </p:spPr>
      </p:pic>
      <p:sp>
        <p:nvSpPr>
          <p:cNvPr id="18" name="Abgerundetes Rechteck 17">
            <a:extLst>
              <a:ext uri="{FF2B5EF4-FFF2-40B4-BE49-F238E27FC236}">
                <a16:creationId xmlns:a16="http://schemas.microsoft.com/office/drawing/2014/main" id="{889001C9-1A37-9C76-A510-2B9F60C084B6}"/>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Was ist die Bike </a:t>
            </a:r>
            <a:r>
              <a:rPr lang="de-DE" sz="2000" b="1" kern="0" dirty="0" err="1">
                <a:solidFill>
                  <a:srgbClr val="47473C"/>
                </a:solidFill>
                <a:latin typeface="Trade Gothic LT Com" panose="020B0403040303020004" pitchFamily="34" charset="77"/>
                <a:ea typeface="ＭＳ Ｐゴシック" charset="-128"/>
                <a:cs typeface="Trade Gothic LT Com Bold 2"/>
              </a:rPr>
              <a:t>to</a:t>
            </a:r>
            <a:r>
              <a:rPr lang="de-DE" sz="2000" b="1" kern="0" dirty="0">
                <a:solidFill>
                  <a:srgbClr val="47473C"/>
                </a:solidFill>
                <a:latin typeface="Trade Gothic LT Com" panose="020B0403040303020004" pitchFamily="34" charset="77"/>
                <a:ea typeface="ＭＳ Ｐゴシック" charset="-128"/>
                <a:cs typeface="Trade Gothic LT Com Bold 2"/>
              </a:rPr>
              <a:t> Work Challenge?</a:t>
            </a:r>
          </a:p>
        </p:txBody>
      </p:sp>
    </p:spTree>
    <p:extLst>
      <p:ext uri="{BB962C8B-B14F-4D97-AF65-F5344CB8AC3E}">
        <p14:creationId xmlns:p14="http://schemas.microsoft.com/office/powerpoint/2010/main" val="76242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1524C-A31A-D9D2-1614-DB41BCA28A20}"/>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C2C2E836-F73D-9035-90CC-22998EDE32DB}"/>
              </a:ext>
            </a:extLst>
          </p:cNvPr>
          <p:cNvPicPr>
            <a:picLocks noChangeAspect="1"/>
          </p:cNvPicPr>
          <p:nvPr/>
        </p:nvPicPr>
        <p:blipFill>
          <a:blip r:embed="rId2"/>
          <a:stretch>
            <a:fillRect/>
          </a:stretch>
        </p:blipFill>
        <p:spPr>
          <a:xfrm>
            <a:off x="0" y="0"/>
            <a:ext cx="12192000" cy="7289228"/>
          </a:xfrm>
          <a:prstGeom prst="rect">
            <a:avLst/>
          </a:prstGeom>
        </p:spPr>
      </p:pic>
      <p:pic>
        <p:nvPicPr>
          <p:cNvPr id="14" name="Grafik 13">
            <a:extLst>
              <a:ext uri="{FF2B5EF4-FFF2-40B4-BE49-F238E27FC236}">
                <a16:creationId xmlns:a16="http://schemas.microsoft.com/office/drawing/2014/main" id="{5E8E27C1-B0F8-C211-0D8D-C9F05119C378}"/>
              </a:ext>
            </a:extLst>
          </p:cNvPr>
          <p:cNvPicPr>
            <a:picLocks noChangeAspect="1"/>
          </p:cNvPicPr>
          <p:nvPr/>
        </p:nvPicPr>
        <p:blipFill>
          <a:blip r:embed="rId3"/>
          <a:srcRect t="26108" b="-4385"/>
          <a:stretch>
            <a:fillRect/>
          </a:stretch>
        </p:blipFill>
        <p:spPr>
          <a:xfrm>
            <a:off x="486134" y="2170010"/>
            <a:ext cx="11219731" cy="2949209"/>
          </a:xfrm>
          <a:prstGeom prst="rect">
            <a:avLst/>
          </a:prstGeom>
        </p:spPr>
      </p:pic>
      <p:sp>
        <p:nvSpPr>
          <p:cNvPr id="16" name="Abgerundetes Rechteck 15">
            <a:extLst>
              <a:ext uri="{FF2B5EF4-FFF2-40B4-BE49-F238E27FC236}">
                <a16:creationId xmlns:a16="http://schemas.microsoft.com/office/drawing/2014/main" id="{25986AD2-386B-C628-848A-C20789645C85}"/>
              </a:ext>
            </a:extLst>
          </p:cNvPr>
          <p:cNvSpPr/>
          <p:nvPr/>
        </p:nvSpPr>
        <p:spPr bwMode="auto">
          <a:xfrm>
            <a:off x="131150" y="122707"/>
            <a:ext cx="493234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Warum an der Challenge teilnehmen? </a:t>
            </a:r>
          </a:p>
        </p:txBody>
      </p:sp>
      <p:sp>
        <p:nvSpPr>
          <p:cNvPr id="3" name="Abgerundetes Rechteck 2">
            <a:extLst>
              <a:ext uri="{FF2B5EF4-FFF2-40B4-BE49-F238E27FC236}">
                <a16:creationId xmlns:a16="http://schemas.microsoft.com/office/drawing/2014/main" id="{70BF24C7-71D4-5B38-B3B3-7925343934CF}"/>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Warum an der Challenge teilnehmen?</a:t>
            </a:r>
          </a:p>
        </p:txBody>
      </p:sp>
    </p:spTree>
    <p:extLst>
      <p:ext uri="{BB962C8B-B14F-4D97-AF65-F5344CB8AC3E}">
        <p14:creationId xmlns:p14="http://schemas.microsoft.com/office/powerpoint/2010/main" val="60067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6D72-AB4E-42E7-B45A-9207E59C9A0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58DDE05-6FA7-25F7-8610-BF079DB5E276}"/>
              </a:ext>
            </a:extLst>
          </p:cNvPr>
          <p:cNvPicPr>
            <a:picLocks noChangeAspect="1"/>
          </p:cNvPicPr>
          <p:nvPr/>
        </p:nvPicPr>
        <p:blipFill>
          <a:blip r:embed="rId2"/>
          <a:stretch>
            <a:fillRect/>
          </a:stretch>
        </p:blipFill>
        <p:spPr>
          <a:xfrm>
            <a:off x="0" y="0"/>
            <a:ext cx="12192000" cy="6858000"/>
          </a:xfrm>
          <a:prstGeom prst="rect">
            <a:avLst/>
          </a:prstGeom>
        </p:spPr>
      </p:pic>
      <p:sp>
        <p:nvSpPr>
          <p:cNvPr id="16" name="Abgerundetes Rechteck 15">
            <a:extLst>
              <a:ext uri="{FF2B5EF4-FFF2-40B4-BE49-F238E27FC236}">
                <a16:creationId xmlns:a16="http://schemas.microsoft.com/office/drawing/2014/main" id="{F41DDF34-8D2F-3BE3-0F6F-220A26DD2DA9}"/>
              </a:ext>
            </a:extLst>
          </p:cNvPr>
          <p:cNvSpPr/>
          <p:nvPr/>
        </p:nvSpPr>
        <p:spPr bwMode="auto">
          <a:xfrm>
            <a:off x="131150" y="122707"/>
            <a:ext cx="907000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Was du gewinnen kannst, wenn du an mind. 10 Challenge-Tagen mitradelst</a:t>
            </a:r>
          </a:p>
        </p:txBody>
      </p:sp>
      <p:pic>
        <p:nvPicPr>
          <p:cNvPr id="29" name="Grafik 28">
            <a:extLst>
              <a:ext uri="{FF2B5EF4-FFF2-40B4-BE49-F238E27FC236}">
                <a16:creationId xmlns:a16="http://schemas.microsoft.com/office/drawing/2014/main" id="{0E7EEE9D-93C8-1DDA-5E12-79A8673074FF}"/>
              </a:ext>
            </a:extLst>
          </p:cNvPr>
          <p:cNvPicPr>
            <a:picLocks noChangeAspect="1"/>
          </p:cNvPicPr>
          <p:nvPr/>
        </p:nvPicPr>
        <p:blipFill>
          <a:blip r:embed="rId3"/>
          <a:stretch>
            <a:fillRect/>
          </a:stretch>
        </p:blipFill>
        <p:spPr>
          <a:xfrm>
            <a:off x="59710" y="1477781"/>
            <a:ext cx="8067813" cy="2347907"/>
          </a:xfrm>
          <a:prstGeom prst="rect">
            <a:avLst/>
          </a:prstGeom>
        </p:spPr>
      </p:pic>
      <p:pic>
        <p:nvPicPr>
          <p:cNvPr id="30" name="Grafik 29">
            <a:extLst>
              <a:ext uri="{FF2B5EF4-FFF2-40B4-BE49-F238E27FC236}">
                <a16:creationId xmlns:a16="http://schemas.microsoft.com/office/drawing/2014/main" id="{3A4BD75E-4431-4316-2EA3-E5EE99BF8999}"/>
              </a:ext>
            </a:extLst>
          </p:cNvPr>
          <p:cNvPicPr>
            <a:picLocks noChangeAspect="1"/>
          </p:cNvPicPr>
          <p:nvPr/>
        </p:nvPicPr>
        <p:blipFill>
          <a:blip r:embed="rId4"/>
          <a:srcRect l="50006"/>
          <a:stretch>
            <a:fillRect/>
          </a:stretch>
        </p:blipFill>
        <p:spPr>
          <a:xfrm>
            <a:off x="8087134" y="3825688"/>
            <a:ext cx="4033425" cy="2344278"/>
          </a:xfrm>
          <a:prstGeom prst="rect">
            <a:avLst/>
          </a:prstGeom>
        </p:spPr>
      </p:pic>
      <p:pic>
        <p:nvPicPr>
          <p:cNvPr id="31" name="Grafik 30">
            <a:extLst>
              <a:ext uri="{FF2B5EF4-FFF2-40B4-BE49-F238E27FC236}">
                <a16:creationId xmlns:a16="http://schemas.microsoft.com/office/drawing/2014/main" id="{4E141E8A-EBEB-4533-FE5E-F7609AE75550}"/>
              </a:ext>
            </a:extLst>
          </p:cNvPr>
          <p:cNvPicPr>
            <a:picLocks noChangeAspect="1"/>
          </p:cNvPicPr>
          <p:nvPr/>
        </p:nvPicPr>
        <p:blipFill>
          <a:blip r:embed="rId5"/>
          <a:stretch>
            <a:fillRect/>
          </a:stretch>
        </p:blipFill>
        <p:spPr>
          <a:xfrm>
            <a:off x="59710" y="3825688"/>
            <a:ext cx="8067813" cy="2347907"/>
          </a:xfrm>
          <a:prstGeom prst="rect">
            <a:avLst/>
          </a:prstGeom>
        </p:spPr>
      </p:pic>
      <p:sp>
        <p:nvSpPr>
          <p:cNvPr id="2" name="Abgerundetes Rechteck 1">
            <a:extLst>
              <a:ext uri="{FF2B5EF4-FFF2-40B4-BE49-F238E27FC236}">
                <a16:creationId xmlns:a16="http://schemas.microsoft.com/office/drawing/2014/main" id="{46F7411E-B093-ACA8-58B7-17CEF4C293B4}"/>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Was du gewinnen kannst, wenn du an mindestens 10 Challenge-Tagen mitradelst</a:t>
            </a:r>
          </a:p>
        </p:txBody>
      </p:sp>
      <p:pic>
        <p:nvPicPr>
          <p:cNvPr id="5" name="Grafik 4">
            <a:extLst>
              <a:ext uri="{FF2B5EF4-FFF2-40B4-BE49-F238E27FC236}">
                <a16:creationId xmlns:a16="http://schemas.microsoft.com/office/drawing/2014/main" id="{2164EFA4-1B3D-CE44-07BA-4362E5D909DB}"/>
              </a:ext>
            </a:extLst>
          </p:cNvPr>
          <p:cNvPicPr>
            <a:picLocks/>
          </p:cNvPicPr>
          <p:nvPr/>
        </p:nvPicPr>
        <p:blipFill>
          <a:blip r:embed="rId6"/>
          <a:stretch>
            <a:fillRect/>
          </a:stretch>
        </p:blipFill>
        <p:spPr>
          <a:xfrm>
            <a:off x="8092122" y="1495418"/>
            <a:ext cx="3996000" cy="2304000"/>
          </a:xfrm>
          <a:prstGeom prst="rect">
            <a:avLst/>
          </a:prstGeom>
        </p:spPr>
      </p:pic>
    </p:spTree>
    <p:extLst>
      <p:ext uri="{BB962C8B-B14F-4D97-AF65-F5344CB8AC3E}">
        <p14:creationId xmlns:p14="http://schemas.microsoft.com/office/powerpoint/2010/main" val="820767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7597-56EC-AC2A-2E5E-1C5BA33C8417}"/>
            </a:ext>
          </a:extLst>
        </p:cNvPr>
        <p:cNvGrpSpPr/>
        <p:nvPr/>
      </p:nvGrpSpPr>
      <p:grpSpPr>
        <a:xfrm>
          <a:off x="0" y="0"/>
          <a:ext cx="0" cy="0"/>
          <a:chOff x="0" y="0"/>
          <a:chExt cx="0" cy="0"/>
        </a:xfrm>
      </p:grpSpPr>
      <p:sp>
        <p:nvSpPr>
          <p:cNvPr id="22" name="Textfeld 21">
            <a:extLst>
              <a:ext uri="{FF2B5EF4-FFF2-40B4-BE49-F238E27FC236}">
                <a16:creationId xmlns:a16="http://schemas.microsoft.com/office/drawing/2014/main" id="{0B719BF6-ED0C-AF59-3301-D9BCF309C7C9}"/>
              </a:ext>
            </a:extLst>
          </p:cNvPr>
          <p:cNvSpPr txBox="1"/>
          <p:nvPr/>
        </p:nvSpPr>
        <p:spPr bwMode="auto">
          <a:xfrm>
            <a:off x="747739" y="1262733"/>
            <a:ext cx="4859601" cy="4332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Registriere deine Organisation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Deine Organisation ist noch nicht dabei? Registrieren unter </a:t>
            </a:r>
            <a:r>
              <a:rPr lang="de-DE" sz="1800" u="sng" kern="0" dirty="0" err="1">
                <a:solidFill>
                  <a:srgbClr val="3A3D38"/>
                </a:solidFill>
                <a:latin typeface="Trade Gothic LT Com Light"/>
                <a:ea typeface="ＭＳ Ｐゴシック" charset="-128"/>
                <a:cs typeface="Trade Gothic LT Com Bold 2"/>
                <a:hlinkClick r:id="rId3"/>
              </a:rPr>
              <a:t>brueckenschlag-challenge.de</a:t>
            </a:r>
            <a:endParaRPr lang="de-DE" sz="1800" u="sng" kern="0" dirty="0">
              <a:solidFill>
                <a:srgbClr val="3A3D38"/>
              </a:solidFill>
              <a:latin typeface="Trade Gothic LT Com Light"/>
              <a:ea typeface="ＭＳ Ｐゴシック" charset="-128"/>
              <a:cs typeface="Trade Gothic LT Com Bold 2"/>
            </a:endParaRP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Teile den Link und QR-Code mit deinen </a:t>
            </a:r>
            <a:r>
              <a:rPr lang="de-DE" sz="1800" b="1" kern="0" dirty="0" err="1">
                <a:solidFill>
                  <a:srgbClr val="3A3D38"/>
                </a:solidFill>
                <a:latin typeface="Trade Gothic LT Com" panose="020B0403040303020004" pitchFamily="34" charset="77"/>
                <a:ea typeface="ＭＳ Ｐゴシック" charset="-128"/>
                <a:cs typeface="Trade Gothic LT Com Bold 2"/>
              </a:rPr>
              <a:t>Kolleg:innen</a:t>
            </a: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kern="0" dirty="0">
                <a:solidFill>
                  <a:srgbClr val="3A3D38"/>
                </a:solidFill>
                <a:latin typeface="Trade Gothic LT Com Light"/>
                <a:ea typeface="ＭＳ Ｐゴシック" charset="-128"/>
                <a:cs typeface="Trade Gothic LT Com Bold 2"/>
              </a:rPr>
              <a:t>Finde weitere Team-Mitglieder und informiere deine </a:t>
            </a:r>
            <a:r>
              <a:rPr lang="de-DE" sz="1800" kern="0" dirty="0" err="1">
                <a:solidFill>
                  <a:srgbClr val="3A3D38"/>
                </a:solidFill>
                <a:latin typeface="Trade Gothic LT Com Light"/>
                <a:ea typeface="ＭＳ Ｐゴシック" charset="-128"/>
                <a:cs typeface="Trade Gothic LT Com Bold 2"/>
              </a:rPr>
              <a:t>Kolleg:innen</a:t>
            </a:r>
            <a:r>
              <a:rPr lang="de-DE" sz="1800" kern="0" dirty="0">
                <a:solidFill>
                  <a:srgbClr val="3A3D38"/>
                </a:solidFill>
                <a:latin typeface="Trade Gothic LT Com Light"/>
                <a:ea typeface="ＭＳ Ｐゴシック" charset="-128"/>
                <a:cs typeface="Trade Gothic LT Com Bold 2"/>
              </a:rPr>
              <a:t>, wie sie mitmachen können</a:t>
            </a: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Mach die Aktion in deinem Unternehmen sichtbar</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Nutze die Hilfsmittel im Download-Bereich, um deine </a:t>
            </a:r>
            <a:r>
              <a:rPr lang="de-DE" sz="1800" kern="0" dirty="0" err="1">
                <a:solidFill>
                  <a:srgbClr val="3A3D38"/>
                </a:solidFill>
                <a:latin typeface="Trade Gothic LT Com Light"/>
                <a:ea typeface="ＭＳ Ｐゴシック" charset="-128"/>
                <a:cs typeface="Trade Gothic LT Com Bold 2"/>
              </a:rPr>
              <a:t>Kolleg:innen</a:t>
            </a:r>
            <a:r>
              <a:rPr lang="de-DE" sz="1800" kern="0" dirty="0">
                <a:solidFill>
                  <a:srgbClr val="3A3D38"/>
                </a:solidFill>
                <a:latin typeface="Trade Gothic LT Com Light"/>
                <a:ea typeface="ＭＳ Ｐゴシック" charset="-128"/>
                <a:cs typeface="Trade Gothic LT Com Bold 2"/>
              </a:rPr>
              <a:t> auf die Aktion aufmerksam zu machen</a:t>
            </a:r>
          </a:p>
        </p:txBody>
      </p:sp>
      <p:pic>
        <p:nvPicPr>
          <p:cNvPr id="11" name="Grafik 10">
            <a:extLst>
              <a:ext uri="{FF2B5EF4-FFF2-40B4-BE49-F238E27FC236}">
                <a16:creationId xmlns:a16="http://schemas.microsoft.com/office/drawing/2014/main" id="{FB93AFE8-78CF-AF63-2E09-9764C2C7D229}"/>
              </a:ext>
            </a:extLst>
          </p:cNvPr>
          <p:cNvPicPr>
            <a:picLocks noChangeAspect="1"/>
          </p:cNvPicPr>
          <p:nvPr/>
        </p:nvPicPr>
        <p:blipFill>
          <a:blip r:embed="rId4"/>
          <a:srcRect l="16925" t="-26364" r="22597" b="-12753"/>
          <a:stretch>
            <a:fillRect/>
          </a:stretch>
        </p:blipFill>
        <p:spPr>
          <a:xfrm>
            <a:off x="6229350" y="-342653"/>
            <a:ext cx="5962649" cy="6858000"/>
          </a:xfrm>
          <a:prstGeom prst="rect">
            <a:avLst/>
          </a:prstGeom>
        </p:spPr>
      </p:pic>
      <p:sp>
        <p:nvSpPr>
          <p:cNvPr id="12" name="Rechteck 11">
            <a:extLst>
              <a:ext uri="{FF2B5EF4-FFF2-40B4-BE49-F238E27FC236}">
                <a16:creationId xmlns:a16="http://schemas.microsoft.com/office/drawing/2014/main" id="{04BDD6D3-57FA-6F2F-CD39-120EEAD92BCB}"/>
              </a:ext>
            </a:extLst>
          </p:cNvPr>
          <p:cNvSpPr/>
          <p:nvPr/>
        </p:nvSpPr>
        <p:spPr bwMode="auto">
          <a:xfrm>
            <a:off x="6229350" y="0"/>
            <a:ext cx="5962650" cy="1040130"/>
          </a:xfrm>
          <a:prstGeom prst="rect">
            <a:avLst/>
          </a:prstGeom>
          <a:solidFill>
            <a:srgbClr val="E1E1E1"/>
          </a:solidFill>
          <a:ln w="9525" cap="flat" cmpd="sng" algn="ctr">
            <a:noFill/>
            <a:prstDash val="solid"/>
            <a:round/>
            <a:headEnd type="none" w="med" len="med"/>
            <a:tailEnd type="none" w="med" len="med"/>
          </a:ln>
          <a:effectLst/>
        </p:spPr>
        <p:txBody>
          <a:bodyPr rot="0" spcFirstLastPara="0" vertOverflow="overflow" horzOverflow="overflow" vert="horz" wrap="square" lIns="91440" tIns="72000" rIns="72000" bIns="0" numCol="1" spcCol="0" rtlCol="0" fromWordArt="0" anchor="t" anchorCtr="0" forceAA="0" compatLnSpc="1">
            <a:prstTxWarp prst="textNoShape">
              <a:avLst/>
            </a:prstTxWarp>
            <a:noAutofit/>
          </a:bodyPr>
          <a:lstStyle/>
          <a:p>
            <a:pPr algn="ctr">
              <a:lnSpc>
                <a:spcPct val="110000"/>
              </a:lnSpc>
              <a:spcBef>
                <a:spcPts val="0"/>
              </a:spcBef>
            </a:pPr>
            <a:r>
              <a:rPr lang="de-DE" sz="1400" kern="0" dirty="0">
                <a:solidFill>
                  <a:srgbClr val="3A3D38"/>
                </a:solidFill>
                <a:latin typeface="Trade Gothic LT Com Light"/>
                <a:ea typeface="ＭＳ Ｐゴシック" charset="-128"/>
                <a:cs typeface="Trade Gothic LT Com Bold 2"/>
              </a:rPr>
              <a:t>    </a:t>
            </a:r>
          </a:p>
        </p:txBody>
      </p:sp>
      <p:sp>
        <p:nvSpPr>
          <p:cNvPr id="13" name="Rechteck 12">
            <a:extLst>
              <a:ext uri="{FF2B5EF4-FFF2-40B4-BE49-F238E27FC236}">
                <a16:creationId xmlns:a16="http://schemas.microsoft.com/office/drawing/2014/main" id="{BFA67F05-A1F1-19BC-A5A6-5412624B8959}"/>
              </a:ext>
            </a:extLst>
          </p:cNvPr>
          <p:cNvSpPr/>
          <p:nvPr/>
        </p:nvSpPr>
        <p:spPr bwMode="auto">
          <a:xfrm>
            <a:off x="6229350" y="5817870"/>
            <a:ext cx="5962650" cy="1040130"/>
          </a:xfrm>
          <a:prstGeom prst="rect">
            <a:avLst/>
          </a:prstGeom>
          <a:solidFill>
            <a:srgbClr val="E1E1E1"/>
          </a:solidFill>
          <a:ln w="9525" cap="flat" cmpd="sng" algn="ctr">
            <a:noFill/>
            <a:prstDash val="solid"/>
            <a:round/>
            <a:headEnd type="none" w="med" len="med"/>
            <a:tailEnd type="none" w="med" len="med"/>
          </a:ln>
          <a:effectLst/>
        </p:spPr>
        <p:txBody>
          <a:bodyPr rot="0" spcFirstLastPara="0" vertOverflow="overflow" horzOverflow="overflow" vert="horz" wrap="square" lIns="91440" tIns="72000" rIns="72000" bIns="0" numCol="1" spcCol="0" rtlCol="0" fromWordArt="0" anchor="t" anchorCtr="0" forceAA="0" compatLnSpc="1">
            <a:prstTxWarp prst="textNoShape">
              <a:avLst/>
            </a:prstTxWarp>
            <a:noAutofit/>
          </a:bodyPr>
          <a:lstStyle/>
          <a:p>
            <a:pPr algn="ctr">
              <a:lnSpc>
                <a:spcPct val="110000"/>
              </a:lnSpc>
              <a:spcBef>
                <a:spcPts val="0"/>
              </a:spcBef>
            </a:pPr>
            <a:r>
              <a:rPr lang="de-DE" sz="1400" kern="0" dirty="0">
                <a:solidFill>
                  <a:srgbClr val="3A3D38"/>
                </a:solidFill>
                <a:latin typeface="Trade Gothic LT Com Light"/>
                <a:ea typeface="ＭＳ Ｐゴシック" charset="-128"/>
                <a:cs typeface="Trade Gothic LT Com Bold 2"/>
              </a:rPr>
              <a:t>    </a:t>
            </a:r>
          </a:p>
        </p:txBody>
      </p:sp>
      <p:sp>
        <p:nvSpPr>
          <p:cNvPr id="15" name="Abgerundetes Rechteck 14">
            <a:extLst>
              <a:ext uri="{FF2B5EF4-FFF2-40B4-BE49-F238E27FC236}">
                <a16:creationId xmlns:a16="http://schemas.microsoft.com/office/drawing/2014/main" id="{658FE3F3-3310-AB7D-0D70-8475A38605E9}"/>
              </a:ext>
            </a:extLst>
          </p:cNvPr>
          <p:cNvSpPr/>
          <p:nvPr/>
        </p:nvSpPr>
        <p:spPr bwMode="auto">
          <a:xfrm>
            <a:off x="131150" y="122707"/>
            <a:ext cx="304639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Infos für Team-Leads</a:t>
            </a:r>
          </a:p>
        </p:txBody>
      </p:sp>
      <p:sp>
        <p:nvSpPr>
          <p:cNvPr id="2" name="Abgerundetes Rechteck 1">
            <a:extLst>
              <a:ext uri="{FF2B5EF4-FFF2-40B4-BE49-F238E27FC236}">
                <a16:creationId xmlns:a16="http://schemas.microsoft.com/office/drawing/2014/main" id="{B03910A9-DD39-06FF-67B4-1DE27A22B464}"/>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Infos für Team Leads</a:t>
            </a:r>
          </a:p>
        </p:txBody>
      </p:sp>
    </p:spTree>
    <p:extLst>
      <p:ext uri="{BB962C8B-B14F-4D97-AF65-F5344CB8AC3E}">
        <p14:creationId xmlns:p14="http://schemas.microsoft.com/office/powerpoint/2010/main" val="137589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ABE7-645E-252E-7913-EB48474C00D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B060576-E2BE-C9CF-842B-2838B43F58A4}"/>
              </a:ext>
            </a:extLst>
          </p:cNvPr>
          <p:cNvPicPr>
            <a:picLocks noChangeAspect="1"/>
          </p:cNvPicPr>
          <p:nvPr/>
        </p:nvPicPr>
        <p:blipFill>
          <a:blip r:embed="rId3"/>
          <a:srcRect l="21019" r="21019"/>
          <a:stretch>
            <a:fillRect/>
          </a:stretch>
        </p:blipFill>
        <p:spPr>
          <a:xfrm>
            <a:off x="6229350" y="-5303"/>
            <a:ext cx="5962650" cy="6863303"/>
          </a:xfrm>
          <a:prstGeom prst="rect">
            <a:avLst/>
          </a:prstGeom>
        </p:spPr>
      </p:pic>
      <p:sp>
        <p:nvSpPr>
          <p:cNvPr id="22" name="Textfeld 21">
            <a:extLst>
              <a:ext uri="{FF2B5EF4-FFF2-40B4-BE49-F238E27FC236}">
                <a16:creationId xmlns:a16="http://schemas.microsoft.com/office/drawing/2014/main" id="{6C20C1CA-58B6-478C-4AFF-230FE45907B2}"/>
              </a:ext>
            </a:extLst>
          </p:cNvPr>
          <p:cNvSpPr txBox="1"/>
          <p:nvPr/>
        </p:nvSpPr>
        <p:spPr bwMode="auto">
          <a:xfrm>
            <a:off x="747739" y="1563979"/>
            <a:ext cx="4859601" cy="372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Gruppe beitreten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Team in der App per QR-Code oder Link beitreten</a:t>
            </a: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Radeln und Kilometer sammeln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Arbeitsweg mit der DB Rad+ App tracken und möglichst viele Kilometer sammeln</a:t>
            </a: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Preise gewinnen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An mindestens 10 Tagen der Challenge mit dem Rad zur Arbeit, um am Gewinnspiel teilzunehmen</a:t>
            </a:r>
            <a:endParaRPr lang="de-DE" sz="1800" b="1" kern="0" dirty="0">
              <a:solidFill>
                <a:srgbClr val="3A3D38"/>
              </a:solidFill>
              <a:latin typeface="Trade Gothic LT Com" panose="020B0403040303020004" pitchFamily="34" charset="77"/>
              <a:ea typeface="ＭＳ Ｐゴシック" charset="-128"/>
              <a:cs typeface="Trade Gothic LT Com Bold 2"/>
            </a:endParaRPr>
          </a:p>
        </p:txBody>
      </p:sp>
      <p:sp>
        <p:nvSpPr>
          <p:cNvPr id="15" name="Abgerundetes Rechteck 14">
            <a:extLst>
              <a:ext uri="{FF2B5EF4-FFF2-40B4-BE49-F238E27FC236}">
                <a16:creationId xmlns:a16="http://schemas.microsoft.com/office/drawing/2014/main" id="{862AC50B-9EB5-371F-31DD-DA25CAE11B3A}"/>
              </a:ext>
            </a:extLst>
          </p:cNvPr>
          <p:cNvSpPr/>
          <p:nvPr/>
        </p:nvSpPr>
        <p:spPr bwMode="auto">
          <a:xfrm>
            <a:off x="131150" y="122707"/>
            <a:ext cx="304639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Infos für Team-Leads</a:t>
            </a:r>
          </a:p>
        </p:txBody>
      </p:sp>
      <p:sp>
        <p:nvSpPr>
          <p:cNvPr id="2" name="Abgerundetes Rechteck 1">
            <a:extLst>
              <a:ext uri="{FF2B5EF4-FFF2-40B4-BE49-F238E27FC236}">
                <a16:creationId xmlns:a16="http://schemas.microsoft.com/office/drawing/2014/main" id="{13C775E4-FA74-B78F-43F7-56F7251D400C}"/>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Infos für Teilnehmende</a:t>
            </a:r>
          </a:p>
        </p:txBody>
      </p:sp>
      <p:pic>
        <p:nvPicPr>
          <p:cNvPr id="4" name="Grafik 3">
            <a:extLst>
              <a:ext uri="{FF2B5EF4-FFF2-40B4-BE49-F238E27FC236}">
                <a16:creationId xmlns:a16="http://schemas.microsoft.com/office/drawing/2014/main" id="{3942E2D3-B9AA-0618-9899-4FDE04AD715A}"/>
              </a:ext>
            </a:extLst>
          </p:cNvPr>
          <p:cNvPicPr>
            <a:picLocks noChangeAspect="1"/>
          </p:cNvPicPr>
          <p:nvPr/>
        </p:nvPicPr>
        <p:blipFill>
          <a:blip r:embed="rId3"/>
          <a:srcRect l="17608" t="-11560" r="24430" b="11560"/>
          <a:stretch>
            <a:fillRect/>
          </a:stretch>
        </p:blipFill>
        <p:spPr>
          <a:xfrm>
            <a:off x="6229350" y="0"/>
            <a:ext cx="5962650" cy="6863303"/>
          </a:xfrm>
          <a:prstGeom prst="rect">
            <a:avLst/>
          </a:prstGeom>
        </p:spPr>
      </p:pic>
    </p:spTree>
    <p:extLst>
      <p:ext uri="{BB962C8B-B14F-4D97-AF65-F5344CB8AC3E}">
        <p14:creationId xmlns:p14="http://schemas.microsoft.com/office/powerpoint/2010/main" val="308457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E7C34DC-9636-8FAB-075E-2C4B43F02208}"/>
              </a:ext>
            </a:extLst>
          </p:cNvPr>
          <p:cNvPicPr>
            <a:picLocks noChangeAspect="1"/>
          </p:cNvPicPr>
          <p:nvPr/>
        </p:nvPicPr>
        <p:blipFill>
          <a:blip r:embed="rId2"/>
          <a:stretch>
            <a:fillRect/>
          </a:stretch>
        </p:blipFill>
        <p:spPr>
          <a:xfrm>
            <a:off x="0" y="0"/>
            <a:ext cx="12192000" cy="6980707"/>
          </a:xfrm>
          <a:prstGeom prst="rect">
            <a:avLst/>
          </a:prstGeom>
        </p:spPr>
      </p:pic>
      <p:pic>
        <p:nvPicPr>
          <p:cNvPr id="4" name="Grafik 3">
            <a:extLst>
              <a:ext uri="{FF2B5EF4-FFF2-40B4-BE49-F238E27FC236}">
                <a16:creationId xmlns:a16="http://schemas.microsoft.com/office/drawing/2014/main" id="{ED833CBD-85F6-895C-B31A-2DF5AE255C56}"/>
              </a:ext>
            </a:extLst>
          </p:cNvPr>
          <p:cNvPicPr>
            <a:picLocks noChangeAspect="1"/>
          </p:cNvPicPr>
          <p:nvPr/>
        </p:nvPicPr>
        <p:blipFill>
          <a:blip r:embed="rId3"/>
          <a:stretch>
            <a:fillRect/>
          </a:stretch>
        </p:blipFill>
        <p:spPr>
          <a:xfrm rot="12600000">
            <a:off x="6988713" y="2525919"/>
            <a:ext cx="1085850" cy="503337"/>
          </a:xfrm>
          <a:prstGeom prst="rect">
            <a:avLst/>
          </a:prstGeom>
        </p:spPr>
      </p:pic>
      <p:sp>
        <p:nvSpPr>
          <p:cNvPr id="5" name="Textfeld 4">
            <a:extLst>
              <a:ext uri="{FF2B5EF4-FFF2-40B4-BE49-F238E27FC236}">
                <a16:creationId xmlns:a16="http://schemas.microsoft.com/office/drawing/2014/main" id="{CA17E293-7DCB-7DD0-C792-4C50D1AA41B7}"/>
              </a:ext>
            </a:extLst>
          </p:cNvPr>
          <p:cNvSpPr txBox="1"/>
          <p:nvPr/>
        </p:nvSpPr>
        <p:spPr bwMode="auto">
          <a:xfrm>
            <a:off x="1742807" y="2609442"/>
            <a:ext cx="184731" cy="467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110000"/>
              </a:lnSpc>
              <a:buSzPct val="80000"/>
            </a:pPr>
            <a:endParaRPr lang="de-DE" b="1" kern="0" dirty="0">
              <a:solidFill>
                <a:srgbClr val="3A3D38"/>
              </a:solidFill>
              <a:latin typeface="Trade Gothic LT Com" panose="020B0403040303020004" pitchFamily="34" charset="77"/>
              <a:ea typeface="ＭＳ Ｐゴシック" charset="-128"/>
              <a:cs typeface="Trade Gothic LT Com Bold 2"/>
            </a:endParaRPr>
          </a:p>
        </p:txBody>
      </p:sp>
      <p:sp>
        <p:nvSpPr>
          <p:cNvPr id="6" name="Abgerundetes Rechteck 5">
            <a:extLst>
              <a:ext uri="{FF2B5EF4-FFF2-40B4-BE49-F238E27FC236}">
                <a16:creationId xmlns:a16="http://schemas.microsoft.com/office/drawing/2014/main" id="{AEFAC762-0BE2-6ED9-9CA4-43C30BD7CAD9}"/>
              </a:ext>
            </a:extLst>
          </p:cNvPr>
          <p:cNvSpPr/>
          <p:nvPr/>
        </p:nvSpPr>
        <p:spPr bwMode="auto">
          <a:xfrm>
            <a:off x="5908278" y="1622254"/>
            <a:ext cx="2585121" cy="499833"/>
          </a:xfrm>
          <a:prstGeom prst="roundRect">
            <a:avLst>
              <a:gd name="adj" fmla="val 50000"/>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1400" b="1" kern="0" dirty="0">
                <a:solidFill>
                  <a:srgbClr val="47473C"/>
                </a:solidFill>
                <a:latin typeface="Trade Gothic LT Com" panose="020B0403040303020004" pitchFamily="34" charset="77"/>
                <a:ea typeface="ＭＳ Ｐゴシック" charset="-128"/>
                <a:cs typeface="Trade Gothic LT Com Bold 2"/>
              </a:rPr>
              <a:t>Team-QR-Code scannen</a:t>
            </a:r>
          </a:p>
        </p:txBody>
      </p:sp>
      <p:sp>
        <p:nvSpPr>
          <p:cNvPr id="7" name="Abgerundetes Rechteck 6">
            <a:extLst>
              <a:ext uri="{FF2B5EF4-FFF2-40B4-BE49-F238E27FC236}">
                <a16:creationId xmlns:a16="http://schemas.microsoft.com/office/drawing/2014/main" id="{7A6EB5D4-16BB-C32A-1BC1-B232DFE2FACE}"/>
              </a:ext>
            </a:extLst>
          </p:cNvPr>
          <p:cNvSpPr/>
          <p:nvPr/>
        </p:nvSpPr>
        <p:spPr bwMode="auto">
          <a:xfrm>
            <a:off x="131150" y="122707"/>
            <a:ext cx="3297850"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Tritt deiner Gruppe bei</a:t>
            </a:r>
          </a:p>
        </p:txBody>
      </p:sp>
      <p:sp>
        <p:nvSpPr>
          <p:cNvPr id="8" name="Textfeld 7">
            <a:extLst>
              <a:ext uri="{FF2B5EF4-FFF2-40B4-BE49-F238E27FC236}">
                <a16:creationId xmlns:a16="http://schemas.microsoft.com/office/drawing/2014/main" id="{0F4809FF-4979-D4F0-9908-32A12CBE2254}"/>
              </a:ext>
            </a:extLst>
          </p:cNvPr>
          <p:cNvSpPr txBox="1"/>
          <p:nvPr/>
        </p:nvSpPr>
        <p:spPr bwMode="auto">
          <a:xfrm>
            <a:off x="1229198" y="2487472"/>
            <a:ext cx="4866802" cy="2199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800" kern="0" dirty="0">
                <a:solidFill>
                  <a:srgbClr val="3A3D38"/>
                </a:solidFill>
                <a:latin typeface="Trade Gothic LT Com Light"/>
                <a:ea typeface="ＭＳ Ｐゴシック" charset="-128"/>
                <a:cs typeface="Trade Gothic LT Com Bold 2"/>
              </a:rPr>
              <a:t>Gruppe: </a:t>
            </a:r>
            <a:r>
              <a:rPr lang="de-DE" sz="1800" i="1" kern="0" dirty="0">
                <a:solidFill>
                  <a:srgbClr val="3A3D38"/>
                </a:solidFill>
                <a:highlight>
                  <a:srgbClr val="00FFFF"/>
                </a:highlight>
                <a:latin typeface="Trade Gothic LT Com" panose="020B0403040303020004" pitchFamily="34" charset="77"/>
                <a:ea typeface="ＭＳ Ｐゴシック" charset="-128"/>
                <a:cs typeface="Trade Gothic LT Com Bold 2"/>
              </a:rPr>
              <a:t>(Name deiner Organisation einfügen)</a:t>
            </a: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kern="0" dirty="0">
                <a:solidFill>
                  <a:srgbClr val="3A3D38"/>
                </a:solidFill>
                <a:latin typeface="Trade Gothic LT Com Light"/>
                <a:ea typeface="ＭＳ Ｐゴシック" charset="-128"/>
                <a:cs typeface="Trade Gothic LT Com Bold 2"/>
              </a:rPr>
              <a:t>Durch das Scannen des QR-Codes trittst du automatisch deiner Gruppe bei.</a:t>
            </a:r>
          </a:p>
          <a:p>
            <a:pPr>
              <a:lnSpc>
                <a:spcPct val="110000"/>
              </a:lnSpc>
              <a:buSzPct val="80000"/>
            </a:pPr>
            <a:br>
              <a:rPr lang="de-DE" sz="1800" kern="0" dirty="0">
                <a:solidFill>
                  <a:srgbClr val="3A3D38"/>
                </a:solidFill>
                <a:latin typeface="Trade Gothic LT Com Light"/>
                <a:ea typeface="ＭＳ Ｐゴシック" charset="-128"/>
                <a:cs typeface="Trade Gothic LT Com Bold 2"/>
              </a:rPr>
            </a:br>
            <a:r>
              <a:rPr lang="de-DE" sz="1800" kern="0" dirty="0">
                <a:solidFill>
                  <a:srgbClr val="3A3D38"/>
                </a:solidFill>
                <a:latin typeface="Trade Gothic LT Com Light"/>
                <a:ea typeface="ＭＳ Ｐゴシック" charset="-128"/>
                <a:cs typeface="Trade Gothic LT Com Bold 2"/>
              </a:rPr>
              <a:t>Gegebenenfalls wirst du in den Store zum Download der DB Rad+ App geleitet.</a:t>
            </a:r>
          </a:p>
        </p:txBody>
      </p:sp>
      <p:sp>
        <p:nvSpPr>
          <p:cNvPr id="9" name="Abgerundetes Rechteck 8">
            <a:extLst>
              <a:ext uri="{FF2B5EF4-FFF2-40B4-BE49-F238E27FC236}">
                <a16:creationId xmlns:a16="http://schemas.microsoft.com/office/drawing/2014/main" id="{67ABA4AF-8003-68B9-73EB-ED2A8CE0FFC3}"/>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Tritt deiner Gruppe bei</a:t>
            </a:r>
          </a:p>
        </p:txBody>
      </p:sp>
      <p:sp>
        <p:nvSpPr>
          <p:cNvPr id="2" name="Bildplatzhalter 1">
            <a:extLst>
              <a:ext uri="{FF2B5EF4-FFF2-40B4-BE49-F238E27FC236}">
                <a16:creationId xmlns:a16="http://schemas.microsoft.com/office/drawing/2014/main" id="{15642B09-51BB-0C38-8062-D88776BED4E5}"/>
              </a:ext>
            </a:extLst>
          </p:cNvPr>
          <p:cNvSpPr>
            <a:spLocks noGrp="1"/>
          </p:cNvSpPr>
          <p:nvPr>
            <p:ph type="pic" sz="quarter" idx="10"/>
          </p:nvPr>
        </p:nvSpPr>
        <p:spPr>
          <a:xfrm>
            <a:off x="8464940" y="2487472"/>
            <a:ext cx="2497862" cy="2541728"/>
          </a:xfrm>
        </p:spPr>
        <p:txBody>
          <a:bodyPr/>
          <a:lstStyle/>
          <a:p>
            <a:endParaRPr lang="de-DE"/>
          </a:p>
        </p:txBody>
      </p:sp>
      <p:sp>
        <p:nvSpPr>
          <p:cNvPr id="10" name="Rechteck 9">
            <a:extLst>
              <a:ext uri="{FF2B5EF4-FFF2-40B4-BE49-F238E27FC236}">
                <a16:creationId xmlns:a16="http://schemas.microsoft.com/office/drawing/2014/main" id="{56C89755-4274-66AB-B890-3226F402351A}"/>
              </a:ext>
            </a:extLst>
          </p:cNvPr>
          <p:cNvSpPr/>
          <p:nvPr/>
        </p:nvSpPr>
        <p:spPr bwMode="auto">
          <a:xfrm>
            <a:off x="8346074" y="3986085"/>
            <a:ext cx="2711572" cy="978829"/>
          </a:xfrm>
          <a:prstGeom prst="rect">
            <a:avLst/>
          </a:prstGeom>
          <a:noFill/>
          <a:ln w="19050" cap="flat" cmpd="sng" algn="ctr">
            <a:noFill/>
            <a:prstDash val="dash"/>
            <a:round/>
            <a:headEnd type="none" w="med" len="med"/>
            <a:tailEnd type="none" w="med" len="med"/>
          </a:ln>
          <a:effectLst/>
        </p:spPr>
        <p:txBody>
          <a:bodyPr rot="0" spcFirstLastPara="0" vertOverflow="overflow" horzOverflow="overflow" vert="horz" wrap="square" lIns="91440" tIns="72000" rIns="72000" bIns="0" numCol="1" spcCol="0" rtlCol="0" fromWordArt="0" anchor="ctr" anchorCtr="0" forceAA="0" compatLnSpc="1">
            <a:prstTxWarp prst="textNoShape">
              <a:avLst/>
            </a:prstTxWarp>
            <a:noAutofit/>
          </a:bodyPr>
          <a:lstStyle/>
          <a:p>
            <a:pPr algn="ctr">
              <a:lnSpc>
                <a:spcPct val="110000"/>
              </a:lnSpc>
              <a:spcBef>
                <a:spcPts val="0"/>
              </a:spcBef>
            </a:pPr>
            <a:r>
              <a:rPr lang="de-DE" sz="1400" kern="0" dirty="0">
                <a:solidFill>
                  <a:srgbClr val="3A3D38"/>
                </a:solidFill>
                <a:highlight>
                  <a:srgbClr val="00FFFF"/>
                </a:highlight>
                <a:latin typeface="Trade Gothic LT Com Light"/>
                <a:ea typeface="ＭＳ Ｐゴシック" charset="-128"/>
                <a:cs typeface="Trade Gothic LT Com Bold 2"/>
              </a:rPr>
              <a:t>Hier kannst du deinen individuellen Team-QR-Code einfügen</a:t>
            </a:r>
          </a:p>
        </p:txBody>
      </p:sp>
    </p:spTree>
    <p:extLst>
      <p:ext uri="{BB962C8B-B14F-4D97-AF65-F5344CB8AC3E}">
        <p14:creationId xmlns:p14="http://schemas.microsoft.com/office/powerpoint/2010/main" val="262144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2451C-36DF-27C0-AC38-BBF93728398F}"/>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5DD3F30-7BEE-A870-B5F7-770684FF1392}"/>
              </a:ext>
            </a:extLst>
          </p:cNvPr>
          <p:cNvPicPr>
            <a:picLocks noChangeAspect="1"/>
          </p:cNvPicPr>
          <p:nvPr/>
        </p:nvPicPr>
        <p:blipFill>
          <a:blip r:embed="rId2"/>
          <a:stretch>
            <a:fillRect/>
          </a:stretch>
        </p:blipFill>
        <p:spPr>
          <a:xfrm>
            <a:off x="0" y="0"/>
            <a:ext cx="12192000" cy="6858000"/>
          </a:xfrm>
          <a:prstGeom prst="rect">
            <a:avLst/>
          </a:prstGeom>
        </p:spPr>
      </p:pic>
      <p:sp>
        <p:nvSpPr>
          <p:cNvPr id="29" name="Textfeld 28">
            <a:extLst>
              <a:ext uri="{FF2B5EF4-FFF2-40B4-BE49-F238E27FC236}">
                <a16:creationId xmlns:a16="http://schemas.microsoft.com/office/drawing/2014/main" id="{055E40EC-5627-5A86-7A5C-07492317966F}"/>
              </a:ext>
            </a:extLst>
          </p:cNvPr>
          <p:cNvSpPr txBox="1"/>
          <p:nvPr/>
        </p:nvSpPr>
        <p:spPr bwMode="auto">
          <a:xfrm>
            <a:off x="6504506" y="1655201"/>
            <a:ext cx="4866802" cy="3723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E-Bikes</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Sind natürlich erlaubt – im Gegensatz zu</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E-Scootern, Autos oder Öffis.</a:t>
            </a:r>
          </a:p>
          <a:p>
            <a:pPr>
              <a:lnSpc>
                <a:spcPct val="110000"/>
              </a:lnSpc>
              <a:buSzPct val="80000"/>
            </a:pPr>
            <a:endParaRPr lang="de-DE" sz="1800" u="sng" kern="0" dirty="0">
              <a:solidFill>
                <a:srgbClr val="3A3D38"/>
              </a:solidFill>
              <a:latin typeface="Trade Gothic LT Com Light"/>
              <a:ea typeface="ＭＳ Ｐゴシック" charset="-128"/>
              <a:cs typeface="Trade Gothic LT Com Bold 2"/>
            </a:endParaRPr>
          </a:p>
          <a:p>
            <a:pPr>
              <a:lnSpc>
                <a:spcPct val="110000"/>
              </a:lnSpc>
              <a:buSzPct val="80000"/>
            </a:pPr>
            <a:endParaRPr lang="de-DE" sz="1800" u="sng" kern="0" dirty="0">
              <a:solidFill>
                <a:srgbClr val="3A3D38"/>
              </a:solidFill>
              <a:latin typeface="Trade Gothic LT Com Light"/>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App</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Zur Teilnahme an der Challenge benötigst du die DB Rad+ App auf deinem Smartphone.</a:t>
            </a:r>
          </a:p>
          <a:p>
            <a:pPr>
              <a:lnSpc>
                <a:spcPct val="110000"/>
              </a:lnSpc>
              <a:buSzPct val="80000"/>
            </a:pPr>
            <a:endParaRPr lang="de-DE" sz="1800" b="1" kern="0" dirty="0">
              <a:solidFill>
                <a:srgbClr val="3A3D38"/>
              </a:solidFill>
              <a:latin typeface="Trade Gothic LT Com" panose="020B0403040303020004" pitchFamily="34" charset="77"/>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Weitere Fragen?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Viele weitere Antworten findest du auf </a:t>
            </a:r>
            <a:r>
              <a:rPr lang="de-DE" sz="1800" u="sng" kern="0" dirty="0" err="1">
                <a:solidFill>
                  <a:srgbClr val="3A3D38"/>
                </a:solidFill>
                <a:latin typeface="Trade Gothic LT Com Light"/>
                <a:ea typeface="ＭＳ Ｐゴシック" charset="-128"/>
                <a:cs typeface="Trade Gothic LT Com Bold 2"/>
                <a:hlinkClick r:id="rId3"/>
              </a:rPr>
              <a:t>brueckenschlag-challenge.de</a:t>
            </a:r>
            <a:endParaRPr lang="de-DE" sz="1800" u="sng" kern="0" dirty="0">
              <a:solidFill>
                <a:srgbClr val="3A3D38"/>
              </a:solidFill>
              <a:latin typeface="Trade Gothic LT Com Light"/>
              <a:ea typeface="ＭＳ Ｐゴシック" charset="-128"/>
              <a:cs typeface="Trade Gothic LT Com Bold 2"/>
            </a:endParaRPr>
          </a:p>
        </p:txBody>
      </p:sp>
      <p:sp>
        <p:nvSpPr>
          <p:cNvPr id="13" name="Abgerundetes Rechteck 12">
            <a:extLst>
              <a:ext uri="{FF2B5EF4-FFF2-40B4-BE49-F238E27FC236}">
                <a16:creationId xmlns:a16="http://schemas.microsoft.com/office/drawing/2014/main" id="{09846BB1-6FF3-7D93-5DC2-5A3092222652}"/>
              </a:ext>
            </a:extLst>
          </p:cNvPr>
          <p:cNvSpPr/>
          <p:nvPr/>
        </p:nvSpPr>
        <p:spPr bwMode="auto">
          <a:xfrm>
            <a:off x="131150" y="122707"/>
            <a:ext cx="2368769"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Gut zu wissen</a:t>
            </a:r>
          </a:p>
        </p:txBody>
      </p:sp>
      <p:sp>
        <p:nvSpPr>
          <p:cNvPr id="14" name="Textfeld 13">
            <a:extLst>
              <a:ext uri="{FF2B5EF4-FFF2-40B4-BE49-F238E27FC236}">
                <a16:creationId xmlns:a16="http://schemas.microsoft.com/office/drawing/2014/main" id="{781F8E8C-8936-6810-3B1F-46557BC02621}"/>
              </a:ext>
            </a:extLst>
          </p:cNvPr>
          <p:cNvSpPr txBox="1"/>
          <p:nvPr/>
        </p:nvSpPr>
        <p:spPr bwMode="auto">
          <a:xfrm>
            <a:off x="993026" y="1653276"/>
            <a:ext cx="4866802" cy="3723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Wer kann mitmachen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Alle, die einer Organisation (Unternehmen, Verein, Schule, Hochschule etc.) in Mainz oder Wiesbaden angehören</a:t>
            </a:r>
          </a:p>
          <a:p>
            <a:pPr>
              <a:lnSpc>
                <a:spcPct val="110000"/>
              </a:lnSpc>
              <a:buSzPct val="80000"/>
            </a:pPr>
            <a:endParaRPr lang="de-DE" sz="1800" u="sng" kern="0" dirty="0">
              <a:solidFill>
                <a:srgbClr val="3A3D38"/>
              </a:solidFill>
              <a:latin typeface="Trade Gothic LT Com Light"/>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Gruppengröße</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Die Größe deines Teams ist unbegrenzt. Untergruppen gibt es nicht.</a:t>
            </a:r>
          </a:p>
          <a:p>
            <a:pPr>
              <a:lnSpc>
                <a:spcPct val="110000"/>
              </a:lnSpc>
              <a:buSzPct val="80000"/>
            </a:pPr>
            <a:endParaRPr lang="de-DE" sz="1800" kern="0" dirty="0">
              <a:solidFill>
                <a:srgbClr val="3A3D38"/>
              </a:solidFill>
              <a:latin typeface="Trade Gothic LT Com Light"/>
              <a:ea typeface="ＭＳ Ｐゴシック" charset="-128"/>
              <a:cs typeface="Trade Gothic LT Com Bold 2"/>
            </a:endParaRPr>
          </a:p>
          <a:p>
            <a:pPr>
              <a:lnSpc>
                <a:spcPct val="110000"/>
              </a:lnSpc>
              <a:buSzPct val="80000"/>
            </a:pPr>
            <a:r>
              <a:rPr lang="de-DE" sz="1800" b="1" kern="0" dirty="0">
                <a:solidFill>
                  <a:srgbClr val="3A3D38"/>
                </a:solidFill>
                <a:latin typeface="Trade Gothic LT Com" panose="020B0403040303020004" pitchFamily="34" charset="77"/>
                <a:ea typeface="ＭＳ Ｐゴシック" charset="-128"/>
                <a:cs typeface="Trade Gothic LT Com Bold 2"/>
              </a:rPr>
              <a:t>Welche Routen zählen</a:t>
            </a:r>
          </a:p>
          <a:p>
            <a:pPr>
              <a:lnSpc>
                <a:spcPct val="110000"/>
              </a:lnSpc>
              <a:buSzPct val="80000"/>
            </a:pPr>
            <a:r>
              <a:rPr lang="de-DE" sz="1800" kern="0" dirty="0">
                <a:solidFill>
                  <a:srgbClr val="3A3D38"/>
                </a:solidFill>
                <a:latin typeface="Trade Gothic LT Com Light"/>
                <a:ea typeface="ＭＳ Ｐゴシック" charset="-128"/>
                <a:cs typeface="Trade Gothic LT Com Bold 2"/>
              </a:rPr>
              <a:t>Die gefahrenen Kilometer auf deinem Arbeitsweg zahlen auf das Gewinnspiel ein.</a:t>
            </a:r>
          </a:p>
        </p:txBody>
      </p:sp>
      <p:sp>
        <p:nvSpPr>
          <p:cNvPr id="2" name="Abgerundetes Rechteck 1">
            <a:extLst>
              <a:ext uri="{FF2B5EF4-FFF2-40B4-BE49-F238E27FC236}">
                <a16:creationId xmlns:a16="http://schemas.microsoft.com/office/drawing/2014/main" id="{DE415B41-C740-C157-97FF-5B78F3334410}"/>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Gut zu wissen</a:t>
            </a:r>
          </a:p>
        </p:txBody>
      </p:sp>
    </p:spTree>
    <p:extLst>
      <p:ext uri="{BB962C8B-B14F-4D97-AF65-F5344CB8AC3E}">
        <p14:creationId xmlns:p14="http://schemas.microsoft.com/office/powerpoint/2010/main" val="277952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BB29F-A812-D75C-8D62-20E550F6F2EC}"/>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B531CB7C-5058-4656-6506-C17771716E63}"/>
              </a:ext>
            </a:extLst>
          </p:cNvPr>
          <p:cNvPicPr>
            <a:picLocks noChangeAspect="1"/>
          </p:cNvPicPr>
          <p:nvPr/>
        </p:nvPicPr>
        <p:blipFill>
          <a:blip r:embed="rId2"/>
          <a:stretch>
            <a:fillRect/>
          </a:stretch>
        </p:blipFill>
        <p:spPr>
          <a:xfrm>
            <a:off x="0" y="-56248"/>
            <a:ext cx="12192000" cy="6914248"/>
          </a:xfrm>
          <a:prstGeom prst="rect">
            <a:avLst/>
          </a:prstGeom>
        </p:spPr>
      </p:pic>
      <p:sp>
        <p:nvSpPr>
          <p:cNvPr id="6" name="Textfeld 5">
            <a:extLst>
              <a:ext uri="{FF2B5EF4-FFF2-40B4-BE49-F238E27FC236}">
                <a16:creationId xmlns:a16="http://schemas.microsoft.com/office/drawing/2014/main" id="{4C3AD897-6151-2B3E-C02C-8CACC1E98EA2}"/>
              </a:ext>
            </a:extLst>
          </p:cNvPr>
          <p:cNvSpPr txBox="1"/>
          <p:nvPr/>
        </p:nvSpPr>
        <p:spPr bwMode="auto">
          <a:xfrm>
            <a:off x="826943" y="2090995"/>
            <a:ext cx="1531929" cy="686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14. Juli:</a:t>
            </a:r>
            <a:br>
              <a:rPr lang="de-DE" sz="1200" b="1" kern="0" dirty="0">
                <a:solidFill>
                  <a:srgbClr val="3A3D38"/>
                </a:solidFill>
                <a:latin typeface="Trade Gothic LT Com" panose="020B0403040303020004" pitchFamily="34" charset="77"/>
                <a:ea typeface="ＭＳ Ｐゴシック" charset="-128"/>
                <a:cs typeface="Trade Gothic LT Com Bold 2"/>
              </a:rPr>
            </a:br>
            <a:r>
              <a:rPr lang="de-DE" sz="1200" b="1" kern="0" dirty="0">
                <a:solidFill>
                  <a:srgbClr val="3A3D38"/>
                </a:solidFill>
                <a:latin typeface="Trade Gothic LT Com" panose="020B0403040303020004" pitchFamily="34" charset="77"/>
                <a:ea typeface="ＭＳ Ｐゴシック" charset="-128"/>
                <a:cs typeface="Trade Gothic LT Com Bold 2"/>
              </a:rPr>
              <a:t>Info-Veranstaltung für Team-Leads </a:t>
            </a:r>
          </a:p>
        </p:txBody>
      </p:sp>
      <p:sp>
        <p:nvSpPr>
          <p:cNvPr id="13" name="Textfeld 12">
            <a:extLst>
              <a:ext uri="{FF2B5EF4-FFF2-40B4-BE49-F238E27FC236}">
                <a16:creationId xmlns:a16="http://schemas.microsoft.com/office/drawing/2014/main" id="{F1285A04-03F6-6C23-E670-D86A15669263}"/>
              </a:ext>
            </a:extLst>
          </p:cNvPr>
          <p:cNvSpPr txBox="1"/>
          <p:nvPr/>
        </p:nvSpPr>
        <p:spPr bwMode="auto">
          <a:xfrm>
            <a:off x="7402266" y="1738859"/>
            <a:ext cx="184731" cy="30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110000"/>
              </a:lnSpc>
              <a:buSzPct val="80000"/>
            </a:pPr>
            <a:endParaRPr lang="de-DE" sz="1400" kern="0">
              <a:solidFill>
                <a:srgbClr val="3A3D38"/>
              </a:solidFill>
              <a:latin typeface="Trade Gothic LT Com Light"/>
              <a:ea typeface="ＭＳ Ｐゴシック" charset="-128"/>
              <a:cs typeface="Trade Gothic LT Com Bold 2"/>
            </a:endParaRPr>
          </a:p>
        </p:txBody>
      </p:sp>
      <p:sp>
        <p:nvSpPr>
          <p:cNvPr id="15" name="Textplatzhalter 11">
            <a:extLst>
              <a:ext uri="{FF2B5EF4-FFF2-40B4-BE49-F238E27FC236}">
                <a16:creationId xmlns:a16="http://schemas.microsoft.com/office/drawing/2014/main" id="{1E013E43-A877-E3F8-5100-12F3038E5A7D}"/>
              </a:ext>
            </a:extLst>
          </p:cNvPr>
          <p:cNvSpPr txBox="1">
            <a:spLocks/>
          </p:cNvSpPr>
          <p:nvPr/>
        </p:nvSpPr>
        <p:spPr>
          <a:xfrm>
            <a:off x="427696" y="3372752"/>
            <a:ext cx="2031376" cy="375237"/>
          </a:xfrm>
          <a:prstGeom prst="rect">
            <a:avLst/>
          </a:prstGeom>
          <a:solidFill>
            <a:schemeClr val="bg1">
              <a:lumMod val="95000"/>
            </a:schemeClr>
          </a:solidFill>
        </p:spPr>
        <p:txBody>
          <a:bodyPr anchor="ctr"/>
          <a:lstStyle>
            <a:lvl1pPr marL="93651" indent="0" algn="l" rtl="0" eaLnBrk="0" fontAlgn="base" hangingPunct="0">
              <a:spcBef>
                <a:spcPct val="20000"/>
              </a:spcBef>
              <a:spcAft>
                <a:spcPct val="0"/>
              </a:spcAft>
              <a:buNone/>
              <a:defRPr sz="1400">
                <a:solidFill>
                  <a:srgbClr val="3A3D38"/>
                </a:solidFill>
                <a:latin typeface="Trade Gothic LT Com"/>
                <a:ea typeface="ＭＳ Ｐゴシック" charset="-128"/>
                <a:cs typeface="Trade Gothic LT Com Light"/>
              </a:defRPr>
            </a:lvl1pPr>
            <a:lvl2pPr marL="625400" indent="-271430"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2pPr>
            <a:lvl3pPr marL="895243" indent="-269843"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a:lstStyle>
          <a:p>
            <a:r>
              <a:rPr lang="en-US" sz="1200" b="1">
                <a:solidFill>
                  <a:srgbClr val="A79818"/>
                </a:solidFill>
                <a:latin typeface="Trade Gothic LT Com" panose="020B0403040303020004" pitchFamily="34" charset="77"/>
                <a:ea typeface="Trade Gothic LT Com Light" charset="0"/>
                <a:cs typeface="Trade Gothic LT Com Light" charset="0"/>
              </a:rPr>
              <a:t>Juli</a:t>
            </a:r>
          </a:p>
        </p:txBody>
      </p:sp>
      <p:sp>
        <p:nvSpPr>
          <p:cNvPr id="16" name="Textplatzhalter 11">
            <a:extLst>
              <a:ext uri="{FF2B5EF4-FFF2-40B4-BE49-F238E27FC236}">
                <a16:creationId xmlns:a16="http://schemas.microsoft.com/office/drawing/2014/main" id="{F74BB179-539F-FA39-903E-35AE69A755EA}"/>
              </a:ext>
            </a:extLst>
          </p:cNvPr>
          <p:cNvSpPr txBox="1">
            <a:spLocks/>
          </p:cNvSpPr>
          <p:nvPr/>
        </p:nvSpPr>
        <p:spPr>
          <a:xfrm>
            <a:off x="2609889" y="3359155"/>
            <a:ext cx="4363890" cy="375237"/>
          </a:xfrm>
          <a:prstGeom prst="rect">
            <a:avLst/>
          </a:prstGeom>
          <a:solidFill>
            <a:schemeClr val="bg1">
              <a:lumMod val="95000"/>
            </a:schemeClr>
          </a:solidFill>
        </p:spPr>
        <p:txBody>
          <a:bodyPr anchor="ctr"/>
          <a:lstStyle>
            <a:lvl1pPr marL="93651" indent="0" algn="l" rtl="0" eaLnBrk="0" fontAlgn="base" hangingPunct="0">
              <a:spcBef>
                <a:spcPct val="20000"/>
              </a:spcBef>
              <a:spcAft>
                <a:spcPct val="0"/>
              </a:spcAft>
              <a:buNone/>
              <a:defRPr sz="1400">
                <a:solidFill>
                  <a:srgbClr val="3A3D38"/>
                </a:solidFill>
                <a:latin typeface="Trade Gothic LT Com"/>
                <a:ea typeface="ＭＳ Ｐゴシック" charset="-128"/>
                <a:cs typeface="Trade Gothic LT Com Light"/>
              </a:defRPr>
            </a:lvl1pPr>
            <a:lvl2pPr marL="625400" indent="-271430"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2pPr>
            <a:lvl3pPr marL="895243" indent="-269843"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a:lstStyle>
          <a:p>
            <a:r>
              <a:rPr lang="en-US" sz="1200" b="1" dirty="0">
                <a:solidFill>
                  <a:srgbClr val="A79818"/>
                </a:solidFill>
                <a:latin typeface="Trade Gothic LT Com" panose="020B0403040303020004" pitchFamily="34" charset="77"/>
                <a:ea typeface="Trade Gothic LT Com Light" charset="0"/>
                <a:cs typeface="Trade Gothic LT Com Light" charset="0"/>
              </a:rPr>
              <a:t>August</a:t>
            </a:r>
          </a:p>
        </p:txBody>
      </p:sp>
      <p:cxnSp>
        <p:nvCxnSpPr>
          <p:cNvPr id="18" name="Gerade Verbindung 17">
            <a:extLst>
              <a:ext uri="{FF2B5EF4-FFF2-40B4-BE49-F238E27FC236}">
                <a16:creationId xmlns:a16="http://schemas.microsoft.com/office/drawing/2014/main" id="{2BAD7E07-4733-9647-7947-BDAE012D5661}"/>
              </a:ext>
            </a:extLst>
          </p:cNvPr>
          <p:cNvCxnSpPr>
            <a:cxnSpLocks/>
          </p:cNvCxnSpPr>
          <p:nvPr/>
        </p:nvCxnSpPr>
        <p:spPr bwMode="auto">
          <a:xfrm>
            <a:off x="4731443" y="2165681"/>
            <a:ext cx="0" cy="1114903"/>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9CAFAE2A-A6CD-42CA-97EF-05D9B0508896}"/>
              </a:ext>
            </a:extLst>
          </p:cNvPr>
          <p:cNvSpPr txBox="1"/>
          <p:nvPr/>
        </p:nvSpPr>
        <p:spPr bwMode="auto">
          <a:xfrm>
            <a:off x="4742033" y="2090995"/>
            <a:ext cx="2013423"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16. August: </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Start-Event</a:t>
            </a:r>
          </a:p>
        </p:txBody>
      </p:sp>
      <p:cxnSp>
        <p:nvCxnSpPr>
          <p:cNvPr id="20" name="Gerade Verbindung 19">
            <a:extLst>
              <a:ext uri="{FF2B5EF4-FFF2-40B4-BE49-F238E27FC236}">
                <a16:creationId xmlns:a16="http://schemas.microsoft.com/office/drawing/2014/main" id="{DD8C3D52-809F-5D57-3677-A858C61EE017}"/>
              </a:ext>
            </a:extLst>
          </p:cNvPr>
          <p:cNvCxnSpPr>
            <a:cxnSpLocks/>
          </p:cNvCxnSpPr>
          <p:nvPr/>
        </p:nvCxnSpPr>
        <p:spPr bwMode="auto">
          <a:xfrm>
            <a:off x="809331" y="2184140"/>
            <a:ext cx="0" cy="1114903"/>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02946B65-EB4C-97C5-E416-D539E1561D32}"/>
              </a:ext>
            </a:extLst>
          </p:cNvPr>
          <p:cNvSpPr txBox="1"/>
          <p:nvPr/>
        </p:nvSpPr>
        <p:spPr bwMode="auto">
          <a:xfrm>
            <a:off x="4742034" y="2552730"/>
            <a:ext cx="1529514" cy="755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Brückentour zum Stadtgefühle-Zukunftsfest und Panel-Diskussion</a:t>
            </a:r>
          </a:p>
        </p:txBody>
      </p:sp>
      <p:sp>
        <p:nvSpPr>
          <p:cNvPr id="23" name="Textfeld 22">
            <a:extLst>
              <a:ext uri="{FF2B5EF4-FFF2-40B4-BE49-F238E27FC236}">
                <a16:creationId xmlns:a16="http://schemas.microsoft.com/office/drawing/2014/main" id="{D1A91AEA-48FC-46AA-617F-95DEF6198F3A}"/>
              </a:ext>
            </a:extLst>
          </p:cNvPr>
          <p:cNvSpPr txBox="1"/>
          <p:nvPr/>
        </p:nvSpPr>
        <p:spPr bwMode="auto">
          <a:xfrm>
            <a:off x="5813676" y="4643224"/>
            <a:ext cx="1495092"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23. August:</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2. Challenge-Event</a:t>
            </a:r>
          </a:p>
        </p:txBody>
      </p:sp>
      <p:cxnSp>
        <p:nvCxnSpPr>
          <p:cNvPr id="24" name="Gerade Verbindung 23">
            <a:extLst>
              <a:ext uri="{FF2B5EF4-FFF2-40B4-BE49-F238E27FC236}">
                <a16:creationId xmlns:a16="http://schemas.microsoft.com/office/drawing/2014/main" id="{891CFD33-AA6C-917D-3CAF-704264F77D9B}"/>
              </a:ext>
            </a:extLst>
          </p:cNvPr>
          <p:cNvCxnSpPr>
            <a:cxnSpLocks/>
          </p:cNvCxnSpPr>
          <p:nvPr/>
        </p:nvCxnSpPr>
        <p:spPr bwMode="auto">
          <a:xfrm>
            <a:off x="5801020" y="3838042"/>
            <a:ext cx="7717" cy="1225014"/>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C7181F96-32C1-8B22-CEB7-145A81790500}"/>
              </a:ext>
            </a:extLst>
          </p:cNvPr>
          <p:cNvSpPr txBox="1"/>
          <p:nvPr/>
        </p:nvSpPr>
        <p:spPr bwMode="auto">
          <a:xfrm>
            <a:off x="5797444" y="5110447"/>
            <a:ext cx="1264521" cy="416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Coffee Ride</a:t>
            </a:r>
            <a:br>
              <a:rPr lang="de-DE" sz="1000" kern="0" dirty="0">
                <a:solidFill>
                  <a:srgbClr val="3A3D38"/>
                </a:solidFill>
                <a:latin typeface="Trade Gothic LT Com Light"/>
                <a:ea typeface="ＭＳ Ｐゴシック" charset="-128"/>
                <a:cs typeface="Trade Gothic LT Com Bold 2"/>
              </a:rPr>
            </a:br>
            <a:r>
              <a:rPr lang="de-DE" sz="1000" kern="0" dirty="0">
                <a:solidFill>
                  <a:srgbClr val="3A3D38"/>
                </a:solidFill>
                <a:latin typeface="Trade Gothic LT Com Light"/>
                <a:ea typeface="ＭＳ Ｐゴシック" charset="-128"/>
                <a:cs typeface="Trade Gothic LT Com Bold 2"/>
              </a:rPr>
              <a:t>Fahrrad-Rallye</a:t>
            </a:r>
          </a:p>
        </p:txBody>
      </p:sp>
      <p:sp>
        <p:nvSpPr>
          <p:cNvPr id="35" name="Textfeld 34">
            <a:extLst>
              <a:ext uri="{FF2B5EF4-FFF2-40B4-BE49-F238E27FC236}">
                <a16:creationId xmlns:a16="http://schemas.microsoft.com/office/drawing/2014/main" id="{794D10CA-F7E9-E274-E6C1-6097B69026E8}"/>
              </a:ext>
            </a:extLst>
          </p:cNvPr>
          <p:cNvSpPr txBox="1"/>
          <p:nvPr/>
        </p:nvSpPr>
        <p:spPr bwMode="auto">
          <a:xfrm>
            <a:off x="6884207" y="2092760"/>
            <a:ext cx="2214752"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29. August:</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3. Challenge-Event</a:t>
            </a:r>
          </a:p>
        </p:txBody>
      </p:sp>
      <p:cxnSp>
        <p:nvCxnSpPr>
          <p:cNvPr id="36" name="Gerade Verbindung 35">
            <a:extLst>
              <a:ext uri="{FF2B5EF4-FFF2-40B4-BE49-F238E27FC236}">
                <a16:creationId xmlns:a16="http://schemas.microsoft.com/office/drawing/2014/main" id="{B4D64BAB-11E3-183C-748E-8DBB93136561}"/>
              </a:ext>
            </a:extLst>
          </p:cNvPr>
          <p:cNvCxnSpPr>
            <a:cxnSpLocks/>
          </p:cNvCxnSpPr>
          <p:nvPr/>
        </p:nvCxnSpPr>
        <p:spPr bwMode="auto">
          <a:xfrm>
            <a:off x="6868262" y="2165681"/>
            <a:ext cx="0" cy="1114903"/>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3A62B440-3BF2-0988-052F-A7F1D7B8F0B5}"/>
              </a:ext>
            </a:extLst>
          </p:cNvPr>
          <p:cNvSpPr txBox="1"/>
          <p:nvPr/>
        </p:nvSpPr>
        <p:spPr bwMode="auto">
          <a:xfrm>
            <a:off x="6882140" y="2538459"/>
            <a:ext cx="1544012" cy="416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FILM </a:t>
            </a:r>
            <a:r>
              <a:rPr lang="de-DE" sz="1000" kern="0" dirty="0" err="1">
                <a:solidFill>
                  <a:srgbClr val="3A3D38"/>
                </a:solidFill>
                <a:latin typeface="Trade Gothic LT Com Light"/>
                <a:ea typeface="ＭＳ Ｐゴシック" charset="-128"/>
                <a:cs typeface="Trade Gothic LT Com Bold 2"/>
              </a:rPr>
              <a:t>meets</a:t>
            </a:r>
            <a:r>
              <a:rPr lang="de-DE" sz="1000" kern="0" dirty="0">
                <a:solidFill>
                  <a:srgbClr val="3A3D38"/>
                </a:solidFill>
                <a:latin typeface="Trade Gothic LT Com Light"/>
                <a:ea typeface="ＭＳ Ｐゴシック" charset="-128"/>
                <a:cs typeface="Trade Gothic LT Com Bold 2"/>
              </a:rPr>
              <a:t> FAHRRAD</a:t>
            </a:r>
            <a:br>
              <a:rPr lang="de-DE" sz="1000" kern="0" dirty="0">
                <a:solidFill>
                  <a:srgbClr val="3A3D38"/>
                </a:solidFill>
                <a:latin typeface="Trade Gothic LT Com Light"/>
                <a:ea typeface="ＭＳ Ｐゴシック" charset="-128"/>
                <a:cs typeface="Trade Gothic LT Com Bold 2"/>
              </a:rPr>
            </a:br>
            <a:r>
              <a:rPr lang="de-DE" sz="1000" kern="0" dirty="0">
                <a:solidFill>
                  <a:srgbClr val="3A3D38"/>
                </a:solidFill>
                <a:latin typeface="Trade Gothic LT Com Light"/>
                <a:ea typeface="ＭＳ Ｐゴシック" charset="-128"/>
                <a:cs typeface="Trade Gothic LT Com Bold 2"/>
              </a:rPr>
              <a:t>Cineastische Fahrradtour</a:t>
            </a:r>
          </a:p>
        </p:txBody>
      </p:sp>
      <p:sp>
        <p:nvSpPr>
          <p:cNvPr id="9" name="Abgerundetes Rechteck 8">
            <a:extLst>
              <a:ext uri="{FF2B5EF4-FFF2-40B4-BE49-F238E27FC236}">
                <a16:creationId xmlns:a16="http://schemas.microsoft.com/office/drawing/2014/main" id="{BC326B49-CA76-0BB6-BEF0-2EE73259F8B5}"/>
              </a:ext>
            </a:extLst>
          </p:cNvPr>
          <p:cNvSpPr/>
          <p:nvPr/>
        </p:nvSpPr>
        <p:spPr bwMode="auto">
          <a:xfrm>
            <a:off x="131151" y="122707"/>
            <a:ext cx="1473203"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Events</a:t>
            </a:r>
          </a:p>
        </p:txBody>
      </p:sp>
      <p:sp>
        <p:nvSpPr>
          <p:cNvPr id="3" name="Textplatzhalter 11">
            <a:extLst>
              <a:ext uri="{FF2B5EF4-FFF2-40B4-BE49-F238E27FC236}">
                <a16:creationId xmlns:a16="http://schemas.microsoft.com/office/drawing/2014/main" id="{D3ADDDFA-40D5-CA8B-50E6-04A8B8B1F4B3}"/>
              </a:ext>
            </a:extLst>
          </p:cNvPr>
          <p:cNvSpPr txBox="1">
            <a:spLocks/>
          </p:cNvSpPr>
          <p:nvPr/>
        </p:nvSpPr>
        <p:spPr>
          <a:xfrm>
            <a:off x="7124595" y="3359155"/>
            <a:ext cx="4363200" cy="375237"/>
          </a:xfrm>
          <a:prstGeom prst="rect">
            <a:avLst/>
          </a:prstGeom>
          <a:solidFill>
            <a:schemeClr val="bg1">
              <a:lumMod val="95000"/>
            </a:schemeClr>
          </a:solidFill>
        </p:spPr>
        <p:txBody>
          <a:bodyPr anchor="ctr"/>
          <a:lstStyle>
            <a:lvl1pPr marL="93651" indent="0" algn="l" rtl="0" eaLnBrk="0" fontAlgn="base" hangingPunct="0">
              <a:spcBef>
                <a:spcPct val="20000"/>
              </a:spcBef>
              <a:spcAft>
                <a:spcPct val="0"/>
              </a:spcAft>
              <a:buNone/>
              <a:defRPr sz="1400">
                <a:solidFill>
                  <a:srgbClr val="3A3D38"/>
                </a:solidFill>
                <a:latin typeface="Trade Gothic LT Com"/>
                <a:ea typeface="ＭＳ Ｐゴシック" charset="-128"/>
                <a:cs typeface="Trade Gothic LT Com Light"/>
              </a:defRPr>
            </a:lvl1pPr>
            <a:lvl2pPr marL="625400" indent="-271430"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2pPr>
            <a:lvl3pPr marL="895243" indent="-269843"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a:lstStyle>
          <a:p>
            <a:r>
              <a:rPr lang="en-US" sz="1200" b="1" dirty="0">
                <a:solidFill>
                  <a:srgbClr val="A79818"/>
                </a:solidFill>
                <a:latin typeface="Trade Gothic LT Com" panose="020B0403040303020004" pitchFamily="34" charset="77"/>
                <a:ea typeface="Trade Gothic LT Com Light" charset="0"/>
                <a:cs typeface="Trade Gothic LT Com Light" charset="0"/>
              </a:rPr>
              <a:t>			September             </a:t>
            </a:r>
          </a:p>
        </p:txBody>
      </p:sp>
      <p:sp>
        <p:nvSpPr>
          <p:cNvPr id="38" name="Textplatzhalter 11">
            <a:extLst>
              <a:ext uri="{FF2B5EF4-FFF2-40B4-BE49-F238E27FC236}">
                <a16:creationId xmlns:a16="http://schemas.microsoft.com/office/drawing/2014/main" id="{2ED683DF-128C-8B0A-6857-CC9479B0FF9B}"/>
              </a:ext>
            </a:extLst>
          </p:cNvPr>
          <p:cNvSpPr txBox="1">
            <a:spLocks/>
          </p:cNvSpPr>
          <p:nvPr/>
        </p:nvSpPr>
        <p:spPr>
          <a:xfrm>
            <a:off x="4731442" y="3345425"/>
            <a:ext cx="4095891" cy="370117"/>
          </a:xfrm>
          <a:prstGeom prst="rect">
            <a:avLst/>
          </a:prstGeom>
          <a:solidFill>
            <a:srgbClr val="A79818"/>
          </a:solidFill>
        </p:spPr>
        <p:txBody>
          <a:bodyPr lIns="0" tIns="72000" bIns="72000" anchor="ctr"/>
          <a:lstStyle>
            <a:lvl1pPr marL="93651" indent="0" algn="l" rtl="0" eaLnBrk="0" fontAlgn="base" hangingPunct="0">
              <a:spcBef>
                <a:spcPct val="20000"/>
              </a:spcBef>
              <a:spcAft>
                <a:spcPct val="0"/>
              </a:spcAft>
              <a:buNone/>
              <a:defRPr sz="1400">
                <a:solidFill>
                  <a:srgbClr val="3A3D38"/>
                </a:solidFill>
                <a:latin typeface="Trade Gothic LT Com"/>
                <a:ea typeface="ＭＳ Ｐゴシック" charset="-128"/>
                <a:cs typeface="Trade Gothic LT Com Light"/>
              </a:defRPr>
            </a:lvl1pPr>
            <a:lvl2pPr marL="625400" indent="-271430"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2pPr>
            <a:lvl3pPr marL="895243" indent="-269843" algn="l" rtl="0" eaLnBrk="0" fontAlgn="base" hangingPunct="0">
              <a:spcBef>
                <a:spcPct val="20000"/>
              </a:spcBef>
              <a:spcAft>
                <a:spcPct val="0"/>
              </a:spcAft>
              <a:buChar char="."/>
              <a:defRPr sz="1400">
                <a:solidFill>
                  <a:srgbClr val="3A3D38"/>
                </a:solidFill>
                <a:latin typeface="Trade Gothic LT Com Light"/>
                <a:ea typeface="ＭＳ Ｐゴシック" charset="-128"/>
                <a:cs typeface="Trade Gothic LT Com Light"/>
              </a:defRPr>
            </a:lvl3pPr>
            <a:lvl4pPr marL="1523817" indent="-152382"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4pPr>
            <a:lvl5pPr marL="2006359" indent="-177779" algn="l" rtl="0" eaLnBrk="0" fontAlgn="base" hangingPunct="0">
              <a:spcBef>
                <a:spcPct val="20000"/>
              </a:spcBef>
              <a:spcAft>
                <a:spcPct val="0"/>
              </a:spcAft>
              <a:buChar char="."/>
              <a:defRPr sz="1400">
                <a:solidFill>
                  <a:srgbClr val="3A3D38"/>
                </a:solidFill>
                <a:latin typeface="TradeGothic"/>
                <a:ea typeface="ＭＳ Ｐゴシック" charset="-128"/>
                <a:cs typeface="TradeGothic"/>
              </a:defRPr>
            </a:lvl5pPr>
            <a:lvl6pPr marL="2463504" indent="-177779" algn="l" rtl="0" eaLnBrk="0" fontAlgn="base" hangingPunct="0">
              <a:spcBef>
                <a:spcPct val="20000"/>
              </a:spcBef>
              <a:spcAft>
                <a:spcPct val="0"/>
              </a:spcAft>
              <a:buChar char="."/>
              <a:defRPr sz="1200">
                <a:solidFill>
                  <a:srgbClr val="3A3D38"/>
                </a:solidFill>
                <a:latin typeface="+mn-lt"/>
                <a:ea typeface="ＭＳ Ｐゴシック" charset="-128"/>
              </a:defRPr>
            </a:lvl6pPr>
            <a:lvl7pPr marL="2920649" indent="-177779" algn="l" rtl="0" eaLnBrk="0" fontAlgn="base" hangingPunct="0">
              <a:spcBef>
                <a:spcPct val="20000"/>
              </a:spcBef>
              <a:spcAft>
                <a:spcPct val="0"/>
              </a:spcAft>
              <a:buChar char="."/>
              <a:defRPr sz="1200">
                <a:solidFill>
                  <a:srgbClr val="3A3D38"/>
                </a:solidFill>
                <a:latin typeface="+mn-lt"/>
                <a:ea typeface="ＭＳ Ｐゴシック" charset="-128"/>
              </a:defRPr>
            </a:lvl7pPr>
            <a:lvl8pPr marL="3377795" indent="-177779" algn="l" rtl="0" eaLnBrk="0" fontAlgn="base" hangingPunct="0">
              <a:spcBef>
                <a:spcPct val="20000"/>
              </a:spcBef>
              <a:spcAft>
                <a:spcPct val="0"/>
              </a:spcAft>
              <a:buChar char="."/>
              <a:defRPr sz="1200">
                <a:solidFill>
                  <a:srgbClr val="3A3D38"/>
                </a:solidFill>
                <a:latin typeface="+mn-lt"/>
                <a:ea typeface="ＭＳ Ｐゴシック" charset="-128"/>
              </a:defRPr>
            </a:lvl8pPr>
            <a:lvl9pPr marL="3834940" indent="-177779" algn="l" rtl="0" eaLnBrk="0" fontAlgn="base" hangingPunct="0">
              <a:spcBef>
                <a:spcPct val="20000"/>
              </a:spcBef>
              <a:spcAft>
                <a:spcPct val="0"/>
              </a:spcAft>
              <a:buChar char="."/>
              <a:defRPr sz="1200">
                <a:solidFill>
                  <a:srgbClr val="3A3D38"/>
                </a:solidFill>
                <a:latin typeface="+mn-lt"/>
                <a:ea typeface="ＭＳ Ｐゴシック" charset="-128"/>
              </a:defRPr>
            </a:lvl9pPr>
          </a:lstStyle>
          <a:p>
            <a:r>
              <a:rPr lang="en-US" sz="1200" b="1" dirty="0">
                <a:solidFill>
                  <a:schemeClr val="tx1"/>
                </a:solidFill>
                <a:latin typeface="Trade Gothic LT Com" panose="020B0403040303020004" pitchFamily="34" charset="77"/>
              </a:rPr>
              <a:t>Challenge-</a:t>
            </a:r>
            <a:r>
              <a:rPr lang="en-US" sz="1200" b="1" dirty="0" err="1">
                <a:solidFill>
                  <a:schemeClr val="tx1"/>
                </a:solidFill>
                <a:latin typeface="Trade Gothic LT Com" panose="020B0403040303020004" pitchFamily="34" charset="77"/>
              </a:rPr>
              <a:t>Zeitraum</a:t>
            </a:r>
            <a:r>
              <a:rPr lang="en-US" sz="1200" b="1" dirty="0">
                <a:solidFill>
                  <a:schemeClr val="tx1"/>
                </a:solidFill>
                <a:latin typeface="Trade Gothic LT Com" panose="020B0403040303020004" pitchFamily="34" charset="77"/>
              </a:rPr>
              <a:t>: 16.08 – 13.09.</a:t>
            </a:r>
          </a:p>
        </p:txBody>
      </p:sp>
      <p:sp>
        <p:nvSpPr>
          <p:cNvPr id="4" name="Abgerundetes Rechteck 3">
            <a:extLst>
              <a:ext uri="{FF2B5EF4-FFF2-40B4-BE49-F238E27FC236}">
                <a16:creationId xmlns:a16="http://schemas.microsoft.com/office/drawing/2014/main" id="{427D7473-80D2-D1E1-B4E0-E3133C871E94}"/>
              </a:ext>
            </a:extLst>
          </p:cNvPr>
          <p:cNvSpPr/>
          <p:nvPr/>
        </p:nvSpPr>
        <p:spPr bwMode="auto">
          <a:xfrm>
            <a:off x="131150" y="122707"/>
            <a:ext cx="11934076" cy="670669"/>
          </a:xfrm>
          <a:prstGeom prst="roundRect">
            <a:avLst/>
          </a:prstGeom>
          <a:solidFill>
            <a:srgbClr val="D1FF00"/>
          </a:solidFill>
          <a:ln w="9525" cap="flat" cmpd="sng" algn="ctr">
            <a:noFill/>
            <a:prstDash val="solid"/>
            <a:round/>
            <a:headEnd type="none" w="med" len="med"/>
            <a:tailEnd type="none" w="med" len="med"/>
          </a:ln>
          <a:effectLst/>
        </p:spPr>
        <p:txBody>
          <a:bodyPr rot="0" spcFirstLastPara="0" vertOverflow="overflow" horzOverflow="overflow" vert="horz" wrap="square" lIns="324000" tIns="72000" rIns="72000" bIns="72000" numCol="1" spcCol="0" rtlCol="0" fromWordArt="0" anchor="ctr" anchorCtr="0" forceAA="0" compatLnSpc="1">
            <a:prstTxWarp prst="textNoShape">
              <a:avLst/>
            </a:prstTxWarp>
            <a:noAutofit/>
          </a:bodyPr>
          <a:lstStyle/>
          <a:p>
            <a:pPr>
              <a:lnSpc>
                <a:spcPct val="110000"/>
              </a:lnSpc>
              <a:spcBef>
                <a:spcPts val="0"/>
              </a:spcBef>
            </a:pPr>
            <a:r>
              <a:rPr lang="de-DE" sz="2000" b="1" kern="0" dirty="0">
                <a:solidFill>
                  <a:srgbClr val="47473C"/>
                </a:solidFill>
                <a:latin typeface="Trade Gothic LT Com" panose="020B0403040303020004" pitchFamily="34" charset="77"/>
                <a:ea typeface="ＭＳ Ｐゴシック" charset="-128"/>
                <a:cs typeface="Trade Gothic LT Com Bold 2"/>
              </a:rPr>
              <a:t>Events</a:t>
            </a:r>
          </a:p>
        </p:txBody>
      </p:sp>
      <p:sp>
        <p:nvSpPr>
          <p:cNvPr id="2" name="Textfeld 1">
            <a:extLst>
              <a:ext uri="{FF2B5EF4-FFF2-40B4-BE49-F238E27FC236}">
                <a16:creationId xmlns:a16="http://schemas.microsoft.com/office/drawing/2014/main" id="{FF78FC79-3B2D-6851-99AB-BFD8979537C6}"/>
              </a:ext>
            </a:extLst>
          </p:cNvPr>
          <p:cNvSpPr txBox="1"/>
          <p:nvPr/>
        </p:nvSpPr>
        <p:spPr bwMode="auto">
          <a:xfrm>
            <a:off x="7924149" y="4643224"/>
            <a:ext cx="2467653"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6. September: </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4. Challenge-Event</a:t>
            </a:r>
          </a:p>
        </p:txBody>
      </p:sp>
      <p:cxnSp>
        <p:nvCxnSpPr>
          <p:cNvPr id="5" name="Gerade Verbindung 4">
            <a:extLst>
              <a:ext uri="{FF2B5EF4-FFF2-40B4-BE49-F238E27FC236}">
                <a16:creationId xmlns:a16="http://schemas.microsoft.com/office/drawing/2014/main" id="{562A1BDA-54EE-A386-A733-0C49DDDEBFD1}"/>
              </a:ext>
            </a:extLst>
          </p:cNvPr>
          <p:cNvCxnSpPr>
            <a:cxnSpLocks/>
          </p:cNvCxnSpPr>
          <p:nvPr/>
        </p:nvCxnSpPr>
        <p:spPr bwMode="auto">
          <a:xfrm>
            <a:off x="7911493" y="3838042"/>
            <a:ext cx="7717" cy="1225014"/>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6CA9B14E-1F5F-1130-A286-64C4DC6F7C93}"/>
              </a:ext>
            </a:extLst>
          </p:cNvPr>
          <p:cNvSpPr txBox="1"/>
          <p:nvPr/>
        </p:nvSpPr>
        <p:spPr bwMode="auto">
          <a:xfrm>
            <a:off x="7955650" y="5104959"/>
            <a:ext cx="1526400" cy="24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Info folgt</a:t>
            </a:r>
          </a:p>
        </p:txBody>
      </p:sp>
      <p:sp>
        <p:nvSpPr>
          <p:cNvPr id="8" name="Textfeld 7">
            <a:extLst>
              <a:ext uri="{FF2B5EF4-FFF2-40B4-BE49-F238E27FC236}">
                <a16:creationId xmlns:a16="http://schemas.microsoft.com/office/drawing/2014/main" id="{13DDEE8E-6D62-8C66-5607-96FCA9899A3A}"/>
              </a:ext>
            </a:extLst>
          </p:cNvPr>
          <p:cNvSpPr txBox="1"/>
          <p:nvPr/>
        </p:nvSpPr>
        <p:spPr bwMode="auto">
          <a:xfrm>
            <a:off x="8829404" y="2092760"/>
            <a:ext cx="2214752"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13. September:</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Abschluss-Event</a:t>
            </a:r>
          </a:p>
        </p:txBody>
      </p:sp>
      <p:cxnSp>
        <p:nvCxnSpPr>
          <p:cNvPr id="12" name="Gerade Verbindung 11">
            <a:extLst>
              <a:ext uri="{FF2B5EF4-FFF2-40B4-BE49-F238E27FC236}">
                <a16:creationId xmlns:a16="http://schemas.microsoft.com/office/drawing/2014/main" id="{924842C1-6CE1-0917-45BD-F5F12BE72D83}"/>
              </a:ext>
            </a:extLst>
          </p:cNvPr>
          <p:cNvCxnSpPr>
            <a:cxnSpLocks/>
          </p:cNvCxnSpPr>
          <p:nvPr/>
        </p:nvCxnSpPr>
        <p:spPr bwMode="auto">
          <a:xfrm>
            <a:off x="8811792" y="2165681"/>
            <a:ext cx="0" cy="1114903"/>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46154B3B-2FF6-8188-073A-5A4B5AAD03DA}"/>
              </a:ext>
            </a:extLst>
          </p:cNvPr>
          <p:cNvSpPr txBox="1"/>
          <p:nvPr/>
        </p:nvSpPr>
        <p:spPr bwMode="auto">
          <a:xfrm>
            <a:off x="8827337" y="2538459"/>
            <a:ext cx="1526400" cy="585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Brückentour und Feier </a:t>
            </a:r>
            <a:br>
              <a:rPr lang="de-DE" sz="1000" kern="0" dirty="0">
                <a:solidFill>
                  <a:srgbClr val="3A3D38"/>
                </a:solidFill>
                <a:latin typeface="Trade Gothic LT Com Light"/>
                <a:ea typeface="ＭＳ Ｐゴシック" charset="-128"/>
                <a:cs typeface="Trade Gothic LT Com Bold 2"/>
              </a:rPr>
            </a:br>
            <a:r>
              <a:rPr lang="de-DE" sz="1000" kern="0" dirty="0">
                <a:solidFill>
                  <a:srgbClr val="3A3D38"/>
                </a:solidFill>
                <a:latin typeface="Trade Gothic LT Com Light"/>
                <a:ea typeface="ＭＳ Ｐゴシック" charset="-128"/>
                <a:cs typeface="Trade Gothic LT Com Bold 2"/>
              </a:rPr>
              <a:t>am </a:t>
            </a:r>
            <a:r>
              <a:rPr lang="de-DE" sz="1000" kern="0" dirty="0" err="1">
                <a:solidFill>
                  <a:srgbClr val="3A3D38"/>
                </a:solidFill>
                <a:latin typeface="Trade Gothic LT Com Light"/>
                <a:ea typeface="ＭＳ Ｐゴシック" charset="-128"/>
                <a:cs typeface="Trade Gothic LT Com Bold 2"/>
              </a:rPr>
              <a:t>Kransand</a:t>
            </a:r>
            <a:r>
              <a:rPr lang="de-DE" sz="1000" kern="0" dirty="0">
                <a:solidFill>
                  <a:srgbClr val="3A3D38"/>
                </a:solidFill>
                <a:latin typeface="Trade Gothic LT Com Light"/>
                <a:ea typeface="ＭＳ Ｐゴシック" charset="-128"/>
                <a:cs typeface="Trade Gothic LT Com Bold 2"/>
              </a:rPr>
              <a:t> mit </a:t>
            </a:r>
            <a:br>
              <a:rPr lang="de-DE" sz="1000" kern="0" dirty="0">
                <a:solidFill>
                  <a:srgbClr val="3A3D38"/>
                </a:solidFill>
                <a:latin typeface="Trade Gothic LT Com Light"/>
                <a:ea typeface="ＭＳ Ｐゴシック" charset="-128"/>
                <a:cs typeface="Trade Gothic LT Com Bold 2"/>
              </a:rPr>
            </a:br>
            <a:r>
              <a:rPr lang="de-DE" sz="1000" kern="0" dirty="0">
                <a:solidFill>
                  <a:srgbClr val="3A3D38"/>
                </a:solidFill>
                <a:latin typeface="Trade Gothic LT Com Light"/>
                <a:ea typeface="ＭＳ Ｐゴシック" charset="-128"/>
                <a:cs typeface="Trade Gothic LT Com Bold 2"/>
              </a:rPr>
              <a:t>Verlosung der Preise</a:t>
            </a:r>
          </a:p>
        </p:txBody>
      </p:sp>
      <p:sp>
        <p:nvSpPr>
          <p:cNvPr id="27" name="Textfeld 26">
            <a:extLst>
              <a:ext uri="{FF2B5EF4-FFF2-40B4-BE49-F238E27FC236}">
                <a16:creationId xmlns:a16="http://schemas.microsoft.com/office/drawing/2014/main" id="{DCF305C4-29A3-5A81-ADD6-4CFF5A541DD4}"/>
              </a:ext>
            </a:extLst>
          </p:cNvPr>
          <p:cNvSpPr txBox="1"/>
          <p:nvPr/>
        </p:nvSpPr>
        <p:spPr bwMode="auto">
          <a:xfrm>
            <a:off x="10542114" y="4658539"/>
            <a:ext cx="2467653" cy="48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Ende September: </a:t>
            </a:r>
          </a:p>
          <a:p>
            <a:pPr>
              <a:lnSpc>
                <a:spcPct val="110000"/>
              </a:lnSpc>
              <a:buSzPct val="80000"/>
            </a:pPr>
            <a:r>
              <a:rPr lang="de-DE" sz="1200" b="1" kern="0" dirty="0">
                <a:solidFill>
                  <a:srgbClr val="3A3D38"/>
                </a:solidFill>
                <a:latin typeface="Trade Gothic LT Com" panose="020B0403040303020004" pitchFamily="34" charset="77"/>
                <a:ea typeface="ＭＳ Ｐゴシック" charset="-128"/>
                <a:cs typeface="Trade Gothic LT Com Bold 2"/>
              </a:rPr>
              <a:t>Preisverleihung</a:t>
            </a:r>
          </a:p>
        </p:txBody>
      </p:sp>
      <p:cxnSp>
        <p:nvCxnSpPr>
          <p:cNvPr id="28" name="Gerade Verbindung 27">
            <a:extLst>
              <a:ext uri="{FF2B5EF4-FFF2-40B4-BE49-F238E27FC236}">
                <a16:creationId xmlns:a16="http://schemas.microsoft.com/office/drawing/2014/main" id="{763AC165-EE4E-C07D-E9E2-2FE7D4E814B3}"/>
              </a:ext>
            </a:extLst>
          </p:cNvPr>
          <p:cNvCxnSpPr>
            <a:cxnSpLocks/>
          </p:cNvCxnSpPr>
          <p:nvPr/>
        </p:nvCxnSpPr>
        <p:spPr bwMode="auto">
          <a:xfrm>
            <a:off x="10497957" y="3861653"/>
            <a:ext cx="7717" cy="1225014"/>
          </a:xfrm>
          <a:prstGeom prst="line">
            <a:avLst/>
          </a:prstGeom>
          <a:ln w="19050">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DC7C8591-7650-AF6F-0C92-D73D5CDCA387}"/>
              </a:ext>
            </a:extLst>
          </p:cNvPr>
          <p:cNvSpPr txBox="1"/>
          <p:nvPr/>
        </p:nvSpPr>
        <p:spPr bwMode="auto">
          <a:xfrm>
            <a:off x="10542114" y="5128570"/>
            <a:ext cx="1526400" cy="24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nSpc>
                <a:spcPct val="110000"/>
              </a:lnSpc>
              <a:buSzPct val="80000"/>
            </a:pPr>
            <a:r>
              <a:rPr lang="de-DE" sz="1000" kern="0" dirty="0">
                <a:solidFill>
                  <a:srgbClr val="3A3D38"/>
                </a:solidFill>
                <a:latin typeface="Trade Gothic LT Com Light"/>
                <a:ea typeface="ＭＳ Ｐゴシック" charset="-128"/>
                <a:cs typeface="Trade Gothic LT Com Bold 2"/>
              </a:rPr>
              <a:t>Info und Termin folgen</a:t>
            </a:r>
          </a:p>
        </p:txBody>
      </p:sp>
    </p:spTree>
    <p:extLst>
      <p:ext uri="{BB962C8B-B14F-4D97-AF65-F5344CB8AC3E}">
        <p14:creationId xmlns:p14="http://schemas.microsoft.com/office/powerpoint/2010/main" val="925583673"/>
      </p:ext>
    </p:extLst>
  </p:cSld>
  <p:clrMapOvr>
    <a:masterClrMapping/>
  </p:clrMapOvr>
</p:sld>
</file>

<file path=ppt/theme/theme1.xml><?xml version="1.0" encoding="utf-8"?>
<a:theme xmlns:a="http://schemas.openxmlformats.org/drawingml/2006/main" name="Mastervorlage">
  <a:themeElements>
    <a:clrScheme name="S&amp;V">
      <a:dk1>
        <a:srgbClr val="3A3D38"/>
      </a:dk1>
      <a:lt1>
        <a:srgbClr val="FFFFFF"/>
      </a:lt1>
      <a:dk2>
        <a:srgbClr val="808080"/>
      </a:dk2>
      <a:lt2>
        <a:srgbClr val="EBEBE3"/>
      </a:lt2>
      <a:accent1>
        <a:srgbClr val="D5D5D5"/>
      </a:accent1>
      <a:accent2>
        <a:srgbClr val="388EAC"/>
      </a:accent2>
      <a:accent3>
        <a:srgbClr val="635A21"/>
      </a:accent3>
      <a:accent4>
        <a:srgbClr val="852522"/>
      </a:accent4>
      <a:accent5>
        <a:srgbClr val="B46614"/>
      </a:accent5>
      <a:accent6>
        <a:srgbClr val="A79818"/>
      </a:accent6>
      <a:hlink>
        <a:srgbClr val="A6B3CD"/>
      </a:hlink>
      <a:folHlink>
        <a:srgbClr val="388E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90000"/>
          </a:schemeClr>
        </a:solidFill>
        <a:ln w="9525" cap="flat" cmpd="sng" algn="ctr">
          <a:noFill/>
          <a:prstDash val="solid"/>
          <a:round/>
          <a:headEnd type="none" w="med" len="med"/>
          <a:tailEnd type="none" w="med" len="med"/>
        </a:ln>
        <a:effectLst/>
      </a:spPr>
      <a:bodyPr rot="0" spcFirstLastPara="0" vertOverflow="overflow" horzOverflow="overflow" vert="horz" wrap="square" lIns="91440" tIns="72000" rIns="72000" bIns="0" numCol="1" spcCol="0" rtlCol="0" fromWordArt="0" anchor="t" anchorCtr="0" forceAA="0" compatLnSpc="1">
        <a:prstTxWarp prst="textNoShape">
          <a:avLst/>
        </a:prstTxWarp>
        <a:noAutofit/>
      </a:bodyPr>
      <a:lstStyle>
        <a:defPPr>
          <a:lnSpc>
            <a:spcPct val="110000"/>
          </a:lnSpc>
          <a:spcBef>
            <a:spcPts val="0"/>
          </a:spcBef>
          <a:defRPr sz="1400" kern="0" dirty="0" smtClean="0">
            <a:solidFill>
              <a:srgbClr val="3A3D38"/>
            </a:solidFill>
            <a:latin typeface="Trade Gothic LT Com Light"/>
            <a:ea typeface="ＭＳ Ｐゴシック" charset="-128"/>
            <a:cs typeface="Trade Gothic LT Com Bold 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square" rtlCol="0">
        <a:spAutoFit/>
      </a:bodyPr>
      <a:lstStyle>
        <a:defPPr>
          <a:lnSpc>
            <a:spcPct val="110000"/>
          </a:lnSpc>
          <a:buSzPct val="80000"/>
          <a:defRPr sz="1400" kern="0" dirty="0">
            <a:solidFill>
              <a:srgbClr val="3A3D38"/>
            </a:solidFill>
            <a:latin typeface="Trade Gothic LT Com Light"/>
            <a:ea typeface="ＭＳ Ｐゴシック" charset="-128"/>
            <a:cs typeface="Trade Gothic LT Com Bold 2"/>
          </a:defRPr>
        </a:defPPr>
      </a:lstStyle>
    </a:txDef>
  </a:objectDefaults>
  <a:extraClrSchemeLst>
    <a:extraClrScheme>
      <a:clrScheme name="SV-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V-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V-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V-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V-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V-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V-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_S&amp;V_Mastervorlage_2024_16zu9_DE" id="{7302ADA3-8B57-3F4A-A8AF-9F8FCCF0D5B3}" vid="{C958A779-1B97-E74D-9C7C-DE9324C8C059}"/>
    </a:ext>
  </a:extLst>
</a:theme>
</file>

<file path=ppt/theme/theme2.xml><?xml version="1.0" encoding="utf-8"?>
<a:theme xmlns:a="http://schemas.openxmlformats.org/drawingml/2006/main" name="Sequenz - Film und Screens">
  <a:themeElements>
    <a:clrScheme name="Scholz &amp; Volkmer">
      <a:dk1>
        <a:srgbClr val="3A3D38"/>
      </a:dk1>
      <a:lt1>
        <a:srgbClr val="FFFFFF"/>
      </a:lt1>
      <a:dk2>
        <a:srgbClr val="808080"/>
      </a:dk2>
      <a:lt2>
        <a:srgbClr val="EBEBE3"/>
      </a:lt2>
      <a:accent1>
        <a:srgbClr val="D5D5D5"/>
      </a:accent1>
      <a:accent2>
        <a:srgbClr val="388EAC"/>
      </a:accent2>
      <a:accent3>
        <a:srgbClr val="635A21"/>
      </a:accent3>
      <a:accent4>
        <a:srgbClr val="852522"/>
      </a:accent4>
      <a:accent5>
        <a:srgbClr val="B46614"/>
      </a:accent5>
      <a:accent6>
        <a:srgbClr val="A79818"/>
      </a:accent6>
      <a:hlink>
        <a:srgbClr val="A6B3CD"/>
      </a:hlink>
      <a:folHlink>
        <a:srgbClr val="E0DF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chemeClr val="tx1"/>
            </a:solidFill>
            <a:effectLst/>
            <a:latin typeface="TradeGothic"/>
            <a:cs typeface="TradeGothic"/>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square">
        <a:spAutoFit/>
      </a:bodyPr>
      <a:lstStyle>
        <a:defPPr>
          <a:lnSpc>
            <a:spcPct val="90000"/>
          </a:lnSpc>
          <a:buSzPct val="80000"/>
          <a:defRPr sz="1400" dirty="0" smtClean="0">
            <a:solidFill>
              <a:schemeClr val="bg1"/>
            </a:solidFill>
            <a:latin typeface="TradeGothic"/>
            <a:cs typeface="TradeGothic"/>
          </a:defRPr>
        </a:defPPr>
      </a:lstStyle>
    </a:txDef>
  </a:objectDefaults>
  <a:extraClrSchemeLst>
    <a:extraClrScheme>
      <a:clrScheme name="SV-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V-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V-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V-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V-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V-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V-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_S&amp;V_Mastervorlage_2024_16zu9_DE" id="{7302ADA3-8B57-3F4A-A8AF-9F8FCCF0D5B3}" vid="{037A739D-3DAB-3347-974C-E150D07E3D07}"/>
    </a:ext>
  </a:extLst>
</a:theme>
</file>

<file path=ppt/theme/theme3.xml><?xml version="1.0" encoding="utf-8"?>
<a:theme xmlns:a="http://schemas.openxmlformats.org/drawingml/2006/main" name="2_Sequenz - Film und Screens">
  <a:themeElements>
    <a:clrScheme name="Scholz &amp; Volkmer">
      <a:dk1>
        <a:srgbClr val="3A3D38"/>
      </a:dk1>
      <a:lt1>
        <a:srgbClr val="FFFFFF"/>
      </a:lt1>
      <a:dk2>
        <a:srgbClr val="808080"/>
      </a:dk2>
      <a:lt2>
        <a:srgbClr val="EBEBE3"/>
      </a:lt2>
      <a:accent1>
        <a:srgbClr val="D5D5D5"/>
      </a:accent1>
      <a:accent2>
        <a:srgbClr val="388EAC"/>
      </a:accent2>
      <a:accent3>
        <a:srgbClr val="635A21"/>
      </a:accent3>
      <a:accent4>
        <a:srgbClr val="852522"/>
      </a:accent4>
      <a:accent5>
        <a:srgbClr val="B46614"/>
      </a:accent5>
      <a:accent6>
        <a:srgbClr val="A79818"/>
      </a:accent6>
      <a:hlink>
        <a:srgbClr val="A6B3CD"/>
      </a:hlink>
      <a:folHlink>
        <a:srgbClr val="E0DF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chemeClr val="tx1"/>
            </a:solidFill>
            <a:effectLst/>
            <a:latin typeface="TradeGothic"/>
            <a:cs typeface="TradeGothic"/>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square">
        <a:spAutoFit/>
      </a:bodyPr>
      <a:lstStyle>
        <a:defPPr>
          <a:lnSpc>
            <a:spcPct val="90000"/>
          </a:lnSpc>
          <a:buSzPct val="80000"/>
          <a:defRPr sz="1400" dirty="0" smtClean="0">
            <a:solidFill>
              <a:schemeClr val="bg1"/>
            </a:solidFill>
            <a:latin typeface="TradeGothic"/>
            <a:cs typeface="TradeGothic"/>
          </a:defRPr>
        </a:defPPr>
      </a:lstStyle>
    </a:txDef>
  </a:objectDefaults>
  <a:extraClrSchemeLst>
    <a:extraClrScheme>
      <a:clrScheme name="SV-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V-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V-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V-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V-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V-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V-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_S&amp;V_Mastervorlage_2024_16zu9_DE" id="{7302ADA3-8B57-3F4A-A8AF-9F8FCCF0D5B3}" vid="{20FDCCDF-8AC1-0842-A530-E9AE01B57C3A}"/>
    </a:ext>
  </a:extLst>
</a:theme>
</file>

<file path=ppt/theme/theme4.xml><?xml version="1.0" encoding="utf-8"?>
<a:theme xmlns:a="http://schemas.openxmlformats.org/drawingml/2006/main" name="1_Sequenz - Film und Screens">
  <a:themeElements>
    <a:clrScheme name="Scholz &amp; Volkmer">
      <a:dk1>
        <a:srgbClr val="3A3D38"/>
      </a:dk1>
      <a:lt1>
        <a:srgbClr val="FFFFFF"/>
      </a:lt1>
      <a:dk2>
        <a:srgbClr val="808080"/>
      </a:dk2>
      <a:lt2>
        <a:srgbClr val="EBEBE3"/>
      </a:lt2>
      <a:accent1>
        <a:srgbClr val="D5D5D5"/>
      </a:accent1>
      <a:accent2>
        <a:srgbClr val="388EAC"/>
      </a:accent2>
      <a:accent3>
        <a:srgbClr val="635A21"/>
      </a:accent3>
      <a:accent4>
        <a:srgbClr val="852522"/>
      </a:accent4>
      <a:accent5>
        <a:srgbClr val="B46614"/>
      </a:accent5>
      <a:accent6>
        <a:srgbClr val="A79818"/>
      </a:accent6>
      <a:hlink>
        <a:srgbClr val="A6B3CD"/>
      </a:hlink>
      <a:folHlink>
        <a:srgbClr val="E0DF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err="1" smtClean="0">
            <a:ln>
              <a:noFill/>
            </a:ln>
            <a:solidFill>
              <a:schemeClr val="tx1"/>
            </a:solidFill>
            <a:effectLst/>
            <a:latin typeface="TradeGothic"/>
            <a:cs typeface="TradeGothic"/>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square">
        <a:spAutoFit/>
      </a:bodyPr>
      <a:lstStyle>
        <a:defPPr>
          <a:lnSpc>
            <a:spcPct val="90000"/>
          </a:lnSpc>
          <a:buSzPct val="80000"/>
          <a:defRPr sz="1400" dirty="0" smtClean="0">
            <a:solidFill>
              <a:schemeClr val="bg1"/>
            </a:solidFill>
            <a:latin typeface="TradeGothic"/>
            <a:cs typeface="TradeGothic"/>
          </a:defRPr>
        </a:defPPr>
      </a:lstStyle>
    </a:txDef>
  </a:objectDefaults>
  <a:extraClrSchemeLst>
    <a:extraClrScheme>
      <a:clrScheme name="SV-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V-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V-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V-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V-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V-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V-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_S&amp;V_Mastervorlage_2024_16zu9_DE" id="{7302ADA3-8B57-3F4A-A8AF-9F8FCCF0D5B3}" vid="{76F959BD-28CC-9A4C-A04F-5519815B8C48}"/>
    </a:ext>
  </a:extLst>
</a:theme>
</file>

<file path=ppt/theme/theme5.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713</Words>
  <Application>Microsoft Macintosh PowerPoint</Application>
  <PresentationFormat>Breitbild</PresentationFormat>
  <Paragraphs>116</Paragraphs>
  <Slides>14</Slides>
  <Notes>6</Notes>
  <HiddenSlides>0</HiddenSlides>
  <MMClips>0</MMClips>
  <ScaleCrop>false</ScaleCrop>
  <HeadingPairs>
    <vt:vector size="6" baseType="variant">
      <vt:variant>
        <vt:lpstr>Verwendete Schriftarten</vt:lpstr>
      </vt:variant>
      <vt:variant>
        <vt:i4>11</vt:i4>
      </vt:variant>
      <vt:variant>
        <vt:lpstr>Design</vt:lpstr>
      </vt:variant>
      <vt:variant>
        <vt:i4>4</vt:i4>
      </vt:variant>
      <vt:variant>
        <vt:lpstr>Folientitel</vt:lpstr>
      </vt:variant>
      <vt:variant>
        <vt:i4>14</vt:i4>
      </vt:variant>
    </vt:vector>
  </HeadingPairs>
  <TitlesOfParts>
    <vt:vector size="29" baseType="lpstr">
      <vt:lpstr>Trade Gothic LT Com Bold 2</vt:lpstr>
      <vt:lpstr>Lucida Grande</vt:lpstr>
      <vt:lpstr>Trade Gothic LT Com Light</vt:lpstr>
      <vt:lpstr>Trade Gothic LT Com Cn</vt:lpstr>
      <vt:lpstr>Times</vt:lpstr>
      <vt:lpstr>Arial</vt:lpstr>
      <vt:lpstr>Trade Gothic LT Com</vt:lpstr>
      <vt:lpstr>Trade Gothic LT Std</vt:lpstr>
      <vt:lpstr>TradeGotBolConTwe</vt:lpstr>
      <vt:lpstr>TradeGothic</vt:lpstr>
      <vt:lpstr>Verdana</vt:lpstr>
      <vt:lpstr>Mastervorlage</vt:lpstr>
      <vt:lpstr>Sequenz - Film und Screens</vt:lpstr>
      <vt:lpstr>2_Sequenz - Film und Screens</vt:lpstr>
      <vt:lpstr>1_Sequenz - Film und Screens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revision>2</cp:revision>
  <dcterms:created xsi:type="dcterms:W3CDTF">2012-04-27T09:23:54Z</dcterms:created>
  <dcterms:modified xsi:type="dcterms:W3CDTF">2026-07-15T13:05:33Z</dcterms:modified>
</cp:coreProperties>
</file>